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Objects="1" showGuides="1">
      <p:cViewPr varScale="1">
        <p:scale>
          <a:sx n="109" d="100"/>
          <a:sy n="109" d="100"/>
        </p:scale>
        <p:origin x="1710" y="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45005" cy="45005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F60250-9AEC-4919-8541-71AFDB2ED3C3}" type="datetimeFigureOut">
              <a:rPr kumimoji="1" lang="ja-JP" altLang="en-US" smtClean="0"/>
              <a:t>2022/11/3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D44671-20F0-4090-9A20-A793391D4C4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815451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F60250-9AEC-4919-8541-71AFDB2ED3C3}" type="datetimeFigureOut">
              <a:rPr kumimoji="1" lang="ja-JP" altLang="en-US" smtClean="0"/>
              <a:t>2022/11/3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D44671-20F0-4090-9A20-A793391D4C4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314713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F60250-9AEC-4919-8541-71AFDB2ED3C3}" type="datetimeFigureOut">
              <a:rPr kumimoji="1" lang="ja-JP" altLang="en-US" smtClean="0"/>
              <a:t>2022/11/3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D44671-20F0-4090-9A20-A793391D4C4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277103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F60250-9AEC-4919-8541-71AFDB2ED3C3}" type="datetimeFigureOut">
              <a:rPr kumimoji="1" lang="ja-JP" altLang="en-US" smtClean="0"/>
              <a:t>2022/11/3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D44671-20F0-4090-9A20-A793391D4C4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532692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F60250-9AEC-4919-8541-71AFDB2ED3C3}" type="datetimeFigureOut">
              <a:rPr kumimoji="1" lang="ja-JP" altLang="en-US" smtClean="0"/>
              <a:t>2022/11/3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D44671-20F0-4090-9A20-A793391D4C4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916222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F60250-9AEC-4919-8541-71AFDB2ED3C3}" type="datetimeFigureOut">
              <a:rPr kumimoji="1" lang="ja-JP" altLang="en-US" smtClean="0"/>
              <a:t>2022/11/3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D44671-20F0-4090-9A20-A793391D4C4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77678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F60250-9AEC-4919-8541-71AFDB2ED3C3}" type="datetimeFigureOut">
              <a:rPr kumimoji="1" lang="ja-JP" altLang="en-US" smtClean="0"/>
              <a:t>2022/11/3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D44671-20F0-4090-9A20-A793391D4C4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36581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F60250-9AEC-4919-8541-71AFDB2ED3C3}" type="datetimeFigureOut">
              <a:rPr kumimoji="1" lang="ja-JP" altLang="en-US" smtClean="0"/>
              <a:t>2022/11/3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D44671-20F0-4090-9A20-A793391D4C4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667504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F60250-9AEC-4919-8541-71AFDB2ED3C3}" type="datetimeFigureOut">
              <a:rPr kumimoji="1" lang="ja-JP" altLang="en-US" smtClean="0"/>
              <a:t>2022/11/3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D44671-20F0-4090-9A20-A793391D4C4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169293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F60250-9AEC-4919-8541-71AFDB2ED3C3}" type="datetimeFigureOut">
              <a:rPr kumimoji="1" lang="ja-JP" altLang="en-US" smtClean="0"/>
              <a:t>2022/11/3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D44671-20F0-4090-9A20-A793391D4C4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150292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F60250-9AEC-4919-8541-71AFDB2ED3C3}" type="datetimeFigureOut">
              <a:rPr kumimoji="1" lang="ja-JP" altLang="en-US" smtClean="0"/>
              <a:t>2022/11/3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D44671-20F0-4090-9A20-A793391D4C4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684991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4F60250-9AEC-4919-8541-71AFDB2ED3C3}" type="datetimeFigureOut">
              <a:rPr kumimoji="1" lang="ja-JP" altLang="en-US" smtClean="0"/>
              <a:t>2022/11/3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D44671-20F0-4090-9A20-A793391D4C4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292764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グループ化 11">
            <a:extLst>
              <a:ext uri="{FF2B5EF4-FFF2-40B4-BE49-F238E27FC236}">
                <a16:creationId xmlns:a16="http://schemas.microsoft.com/office/drawing/2014/main" id="{39FFAC75-A3CA-4DBA-B708-9A73C3585816}"/>
              </a:ext>
            </a:extLst>
          </p:cNvPr>
          <p:cNvGrpSpPr/>
          <p:nvPr/>
        </p:nvGrpSpPr>
        <p:grpSpPr>
          <a:xfrm>
            <a:off x="421926" y="1433887"/>
            <a:ext cx="8469886" cy="4523656"/>
            <a:chOff x="421926" y="1433887"/>
            <a:chExt cx="8469886" cy="4523656"/>
          </a:xfrm>
        </p:grpSpPr>
        <p:pic>
          <p:nvPicPr>
            <p:cNvPr id="4" name="図 3">
              <a:extLst>
                <a:ext uri="{FF2B5EF4-FFF2-40B4-BE49-F238E27FC236}">
                  <a16:creationId xmlns:a16="http://schemas.microsoft.com/office/drawing/2014/main" id="{8549D0F5-54F7-254D-3AC5-A71FD037BD4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21926" y="2577853"/>
              <a:ext cx="4150074" cy="1602762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" name="図 4">
              <a:extLst>
                <a:ext uri="{FF2B5EF4-FFF2-40B4-BE49-F238E27FC236}">
                  <a16:creationId xmlns:a16="http://schemas.microsoft.com/office/drawing/2014/main" id="{68B98305-8DA1-7969-628D-2F1116845C6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741739" y="1433887"/>
              <a:ext cx="4150073" cy="389069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7" name="テキスト ボックス 6">
              <a:extLst>
                <a:ext uri="{FF2B5EF4-FFF2-40B4-BE49-F238E27FC236}">
                  <a16:creationId xmlns:a16="http://schemas.microsoft.com/office/drawing/2014/main" id="{CEA7B0FC-E1A5-80F9-303D-464CE553BBD6}"/>
                </a:ext>
              </a:extLst>
            </p:cNvPr>
            <p:cNvSpPr txBox="1"/>
            <p:nvPr/>
          </p:nvSpPr>
          <p:spPr>
            <a:xfrm>
              <a:off x="656565" y="5341990"/>
              <a:ext cx="3468601" cy="61555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ja-JP" sz="16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(a) Plastic deformation by the screw dislocation of lamellar crystal</a:t>
              </a:r>
              <a:r>
                <a:rPr lang="en-US" altLang="ja-JP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.</a:t>
              </a:r>
              <a:endParaRPr lang="ja-JP" altLang="en-US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9" name="テキスト ボックス 8">
              <a:extLst>
                <a:ext uri="{FF2B5EF4-FFF2-40B4-BE49-F238E27FC236}">
                  <a16:creationId xmlns:a16="http://schemas.microsoft.com/office/drawing/2014/main" id="{1B542961-70A6-5261-A96F-B36893610874}"/>
                </a:ext>
              </a:extLst>
            </p:cNvPr>
            <p:cNvSpPr txBox="1"/>
            <p:nvPr/>
          </p:nvSpPr>
          <p:spPr>
            <a:xfrm>
              <a:off x="4722222" y="5324581"/>
              <a:ext cx="4095455" cy="58477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ja-JP" sz="16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(b) plastic deformation of glassy amorphous polymers by the formation of kink.</a:t>
              </a:r>
              <a:endParaRPr lang="ja-JP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90530791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38</TotalTime>
  <Words>28</Words>
  <Application>Microsoft Office PowerPoint</Application>
  <PresentationFormat>画面に合わせる (4:3)</PresentationFormat>
  <Paragraphs>2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Times New Roman</vt:lpstr>
      <vt:lpstr>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優 石川</dc:creator>
  <cp:lastModifiedBy>優 石川</cp:lastModifiedBy>
  <cp:revision>3</cp:revision>
  <dcterms:created xsi:type="dcterms:W3CDTF">2022-11-02T21:02:45Z</dcterms:created>
  <dcterms:modified xsi:type="dcterms:W3CDTF">2022-11-02T21:41:19Z</dcterms:modified>
</cp:coreProperties>
</file>