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Objects="1" showGuides="1">
      <p:cViewPr varScale="1">
        <p:scale>
          <a:sx n="109" d="100"/>
          <a:sy n="109" d="100"/>
        </p:scale>
        <p:origin x="171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602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73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3239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40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793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799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499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565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196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19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060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61415-1FC6-4C7D-93CD-778145CEAB98}" type="datetimeFigureOut">
              <a:rPr kumimoji="1" lang="ja-JP" altLang="en-US" smtClean="0"/>
              <a:t>2023/9/1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89D5D-BACC-429C-8FFA-5CBDC1C14E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78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08AD90-F850-F7BD-7FD9-F85887B730C0}"/>
              </a:ext>
            </a:extLst>
          </p:cNvPr>
          <p:cNvSpPr txBox="1"/>
          <p:nvPr/>
        </p:nvSpPr>
        <p:spPr>
          <a:xfrm>
            <a:off x="1354989" y="760577"/>
            <a:ext cx="6277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3C4043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Improvement of strength of pure rubber by filling with CB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417E986-AFE4-966F-5108-3A1C7A722B25}"/>
              </a:ext>
            </a:extLst>
          </p:cNvPr>
          <p:cNvGrpSpPr/>
          <p:nvPr/>
        </p:nvGrpSpPr>
        <p:grpSpPr>
          <a:xfrm>
            <a:off x="675416" y="1257980"/>
            <a:ext cx="7955769" cy="3876360"/>
            <a:chOff x="675416" y="1257980"/>
            <a:chExt cx="7955769" cy="387636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A4F4183-1FD0-70DE-374A-CB16C24BC721}"/>
                </a:ext>
              </a:extLst>
            </p:cNvPr>
            <p:cNvSpPr txBox="1"/>
            <p:nvPr/>
          </p:nvSpPr>
          <p:spPr>
            <a:xfrm>
              <a:off x="1670533" y="1257980"/>
              <a:ext cx="16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Pure rubber</a:t>
              </a:r>
              <a:endPara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9817393-6DFA-975B-E4D3-76972E8A8A87}"/>
                </a:ext>
              </a:extLst>
            </p:cNvPr>
            <p:cNvSpPr txBox="1"/>
            <p:nvPr/>
          </p:nvSpPr>
          <p:spPr>
            <a:xfrm>
              <a:off x="5616158" y="1257980"/>
              <a:ext cx="280474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CB filled rubber</a:t>
              </a:r>
              <a:endPara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315F79A-99AA-1AC5-6E5E-DC4789EA13DA}"/>
                </a:ext>
              </a:extLst>
            </p:cNvPr>
            <p:cNvSpPr txBox="1"/>
            <p:nvPr/>
          </p:nvSpPr>
          <p:spPr>
            <a:xfrm>
              <a:off x="5175378" y="4094122"/>
              <a:ext cx="623039" cy="26161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SC=20</a:t>
              </a:r>
              <a:endPara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2C61DCAD-8ED1-1AB9-C441-C94C4A3B0FD1}"/>
                </a:ext>
              </a:extLst>
            </p:cNvPr>
            <p:cNvSpPr txBox="1"/>
            <p:nvPr/>
          </p:nvSpPr>
          <p:spPr>
            <a:xfrm>
              <a:off x="3798276" y="4857341"/>
              <a:ext cx="25282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SC : Guideline of stress concentration</a:t>
              </a:r>
              <a:endPara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57E2FDE4-C872-8C44-FA25-646F98E95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92573" y="1594961"/>
              <a:ext cx="4238612" cy="335156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D357C7F-1271-43F3-E98E-E5DA6B70C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5810" y="1734656"/>
              <a:ext cx="2162175" cy="1800225"/>
            </a:xfrm>
            <a:prstGeom prst="rect">
              <a:avLst/>
            </a:prstGeom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7908A4C-0D7C-E3C5-1760-C5A3E91719C6}"/>
                </a:ext>
              </a:extLst>
            </p:cNvPr>
            <p:cNvSpPr txBox="1"/>
            <p:nvPr/>
          </p:nvSpPr>
          <p:spPr>
            <a:xfrm>
              <a:off x="4493843" y="1932532"/>
              <a:ext cx="12715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CB filled rubber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2E094F0-50E4-CE5C-A22D-67CAAE1C6D81}"/>
                </a:ext>
              </a:extLst>
            </p:cNvPr>
            <p:cNvSpPr txBox="1"/>
            <p:nvPr/>
          </p:nvSpPr>
          <p:spPr>
            <a:xfrm>
              <a:off x="4927334" y="3062028"/>
              <a:ext cx="89800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Pure rubber</a:t>
              </a:r>
              <a:endPara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cxnSp>
          <p:nvCxnSpPr>
            <p:cNvPr id="61" name="直線矢印コネクタ 60">
              <a:extLst>
                <a:ext uri="{FF2B5EF4-FFF2-40B4-BE49-F238E27FC236}">
                  <a16:creationId xmlns:a16="http://schemas.microsoft.com/office/drawing/2014/main" id="{EB8186A0-75BA-D137-6CCD-8463C6CAC4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25337" y="4008093"/>
              <a:ext cx="582413" cy="193431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880850F8-1662-FFB8-EAD5-ED403DFD6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416" y="1488812"/>
              <a:ext cx="3484166" cy="3507028"/>
            </a:xfrm>
            <a:prstGeom prst="rect">
              <a:avLst/>
            </a:prstGeom>
          </p:spPr>
        </p:pic>
        <p:cxnSp>
          <p:nvCxnSpPr>
            <p:cNvPr id="59" name="直線矢印コネクタ 58">
              <a:extLst>
                <a:ext uri="{FF2B5EF4-FFF2-40B4-BE49-F238E27FC236}">
                  <a16:creationId xmlns:a16="http://schemas.microsoft.com/office/drawing/2014/main" id="{931740F5-6941-CAEE-6BA9-F9282AADC1DF}"/>
                </a:ext>
              </a:extLst>
            </p:cNvPr>
            <p:cNvCxnSpPr/>
            <p:nvPr/>
          </p:nvCxnSpPr>
          <p:spPr>
            <a:xfrm>
              <a:off x="2625565" y="3796058"/>
              <a:ext cx="363820" cy="61595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66816E3-9104-988B-1E29-DC919D1FD580}"/>
                </a:ext>
              </a:extLst>
            </p:cNvPr>
            <p:cNvSpPr txBox="1"/>
            <p:nvPr/>
          </p:nvSpPr>
          <p:spPr>
            <a:xfrm>
              <a:off x="1670533" y="3669100"/>
              <a:ext cx="967152" cy="253916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SC=120</a:t>
              </a:r>
              <a:r>
                <a:rPr kumimoji="1" lang="ja-JP" alt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～</a:t>
              </a:r>
              <a:r>
                <a:rPr kumimoji="1" lang="en-US" altLang="ja-JP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200</a:t>
              </a:r>
              <a:endParaRPr kumimoji="1" lang="ja-JP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B6060F7E-2C2A-4DBF-A4DF-898178646D25}"/>
                </a:ext>
              </a:extLst>
            </p:cNvPr>
            <p:cNvSpPr txBox="1"/>
            <p:nvPr/>
          </p:nvSpPr>
          <p:spPr>
            <a:xfrm>
              <a:off x="3253150" y="2557796"/>
              <a:ext cx="2461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σ</a:t>
              </a:r>
              <a:endPara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1823D10-A124-91DA-EE70-2E6ECA38C340}"/>
                </a:ext>
              </a:extLst>
            </p:cNvPr>
            <p:cNvSpPr txBox="1"/>
            <p:nvPr/>
          </p:nvSpPr>
          <p:spPr>
            <a:xfrm>
              <a:off x="3253150" y="3549876"/>
              <a:ext cx="2022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σ</a:t>
              </a:r>
              <a:endPara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5946FB0-7538-8D8D-2ED9-F232B69B11B4}"/>
                </a:ext>
              </a:extLst>
            </p:cNvPr>
            <p:cNvSpPr txBox="1"/>
            <p:nvPr/>
          </p:nvSpPr>
          <p:spPr>
            <a:xfrm>
              <a:off x="4273213" y="1565379"/>
              <a:ext cx="15872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Stress-strain curves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68749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</TotalTime>
  <Words>38</Words>
  <Application>Microsoft Office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1_Office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石川 優</dc:creator>
  <cp:lastModifiedBy>石川 優</cp:lastModifiedBy>
  <cp:revision>2</cp:revision>
  <dcterms:created xsi:type="dcterms:W3CDTF">2023-09-01T09:48:55Z</dcterms:created>
  <dcterms:modified xsi:type="dcterms:W3CDTF">2023-09-01T09:51:31Z</dcterms:modified>
</cp:coreProperties>
</file>