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752" y="114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Sheet1!$A$2:$A$201</c:f>
              <c:numCache>
                <c:formatCode>General</c:formatCode>
                <c:ptCount val="200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1.1000000000000001</c:v>
                </c:pt>
                <c:pt idx="23">
                  <c:v>1.1499999999999999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2.0499999999999998</c:v>
                </c:pt>
                <c:pt idx="42">
                  <c:v>2.1</c:v>
                </c:pt>
                <c:pt idx="43">
                  <c:v>2.15</c:v>
                </c:pt>
                <c:pt idx="44">
                  <c:v>2.2000000000000002</c:v>
                </c:pt>
                <c:pt idx="45">
                  <c:v>2.25</c:v>
                </c:pt>
                <c:pt idx="46">
                  <c:v>2.2999999999999998</c:v>
                </c:pt>
                <c:pt idx="47">
                  <c:v>2.35</c:v>
                </c:pt>
                <c:pt idx="48">
                  <c:v>2.4</c:v>
                </c:pt>
                <c:pt idx="49">
                  <c:v>2.4500000000000002</c:v>
                </c:pt>
                <c:pt idx="50">
                  <c:v>2.5</c:v>
                </c:pt>
                <c:pt idx="51">
                  <c:v>2.5499999999999998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4.0999999999999996</c:v>
                </c:pt>
                <c:pt idx="83">
                  <c:v>4.1500000000000004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4.3499999999999996</c:v>
                </c:pt>
                <c:pt idx="88">
                  <c:v>4.4000000000000004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4.5999999999999996</c:v>
                </c:pt>
                <c:pt idx="93">
                  <c:v>4.6500000000000004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4.8499999999999996</c:v>
                </c:pt>
                <c:pt idx="98">
                  <c:v>4.9000000000000004</c:v>
                </c:pt>
                <c:pt idx="99">
                  <c:v>4.95</c:v>
                </c:pt>
                <c:pt idx="100">
                  <c:v>5</c:v>
                </c:pt>
                <c:pt idx="101">
                  <c:v>5.05</c:v>
                </c:pt>
                <c:pt idx="102">
                  <c:v>5.0999999999999996</c:v>
                </c:pt>
                <c:pt idx="103">
                  <c:v>5.15</c:v>
                </c:pt>
                <c:pt idx="104">
                  <c:v>5.2</c:v>
                </c:pt>
                <c:pt idx="105">
                  <c:v>5.25</c:v>
                </c:pt>
                <c:pt idx="106">
                  <c:v>5.3</c:v>
                </c:pt>
                <c:pt idx="107">
                  <c:v>5.35</c:v>
                </c:pt>
                <c:pt idx="108">
                  <c:v>5.4</c:v>
                </c:pt>
                <c:pt idx="109">
                  <c:v>5.45</c:v>
                </c:pt>
                <c:pt idx="110">
                  <c:v>5.5</c:v>
                </c:pt>
                <c:pt idx="111">
                  <c:v>5.55</c:v>
                </c:pt>
                <c:pt idx="112">
                  <c:v>5.6</c:v>
                </c:pt>
                <c:pt idx="113">
                  <c:v>5.65</c:v>
                </c:pt>
                <c:pt idx="114">
                  <c:v>5.7</c:v>
                </c:pt>
                <c:pt idx="115">
                  <c:v>5.75</c:v>
                </c:pt>
                <c:pt idx="116">
                  <c:v>5.8</c:v>
                </c:pt>
                <c:pt idx="117">
                  <c:v>5.85</c:v>
                </c:pt>
                <c:pt idx="118">
                  <c:v>5.9</c:v>
                </c:pt>
                <c:pt idx="119">
                  <c:v>5.95</c:v>
                </c:pt>
                <c:pt idx="120">
                  <c:v>6</c:v>
                </c:pt>
                <c:pt idx="121">
                  <c:v>6.05</c:v>
                </c:pt>
                <c:pt idx="122">
                  <c:v>6.1</c:v>
                </c:pt>
                <c:pt idx="123">
                  <c:v>6.15</c:v>
                </c:pt>
                <c:pt idx="124">
                  <c:v>6.2</c:v>
                </c:pt>
                <c:pt idx="125">
                  <c:v>6.25</c:v>
                </c:pt>
                <c:pt idx="126">
                  <c:v>6.3</c:v>
                </c:pt>
                <c:pt idx="127">
                  <c:v>6.35</c:v>
                </c:pt>
                <c:pt idx="128">
                  <c:v>6.4</c:v>
                </c:pt>
                <c:pt idx="129">
                  <c:v>6.45</c:v>
                </c:pt>
                <c:pt idx="130">
                  <c:v>6.5</c:v>
                </c:pt>
                <c:pt idx="131">
                  <c:v>6.55</c:v>
                </c:pt>
                <c:pt idx="132">
                  <c:v>6.6</c:v>
                </c:pt>
                <c:pt idx="133">
                  <c:v>6.65</c:v>
                </c:pt>
                <c:pt idx="134">
                  <c:v>6.7</c:v>
                </c:pt>
                <c:pt idx="135">
                  <c:v>6.75</c:v>
                </c:pt>
                <c:pt idx="136">
                  <c:v>6.8</c:v>
                </c:pt>
                <c:pt idx="137">
                  <c:v>6.85</c:v>
                </c:pt>
                <c:pt idx="138">
                  <c:v>6.9</c:v>
                </c:pt>
                <c:pt idx="139">
                  <c:v>6.95</c:v>
                </c:pt>
                <c:pt idx="140">
                  <c:v>7</c:v>
                </c:pt>
                <c:pt idx="141">
                  <c:v>7.05</c:v>
                </c:pt>
                <c:pt idx="142">
                  <c:v>7.1</c:v>
                </c:pt>
                <c:pt idx="143">
                  <c:v>7.15</c:v>
                </c:pt>
                <c:pt idx="144">
                  <c:v>7.2</c:v>
                </c:pt>
                <c:pt idx="145">
                  <c:v>7.25</c:v>
                </c:pt>
                <c:pt idx="146">
                  <c:v>7.3</c:v>
                </c:pt>
                <c:pt idx="147">
                  <c:v>7.35</c:v>
                </c:pt>
                <c:pt idx="148">
                  <c:v>7.4</c:v>
                </c:pt>
                <c:pt idx="149">
                  <c:v>7.45</c:v>
                </c:pt>
                <c:pt idx="150">
                  <c:v>7.5</c:v>
                </c:pt>
                <c:pt idx="151">
                  <c:v>7.55</c:v>
                </c:pt>
                <c:pt idx="152">
                  <c:v>7.6</c:v>
                </c:pt>
                <c:pt idx="153">
                  <c:v>7.65</c:v>
                </c:pt>
                <c:pt idx="154">
                  <c:v>7.7</c:v>
                </c:pt>
                <c:pt idx="155">
                  <c:v>7.75</c:v>
                </c:pt>
                <c:pt idx="156">
                  <c:v>7.8</c:v>
                </c:pt>
                <c:pt idx="157">
                  <c:v>7.85</c:v>
                </c:pt>
                <c:pt idx="158">
                  <c:v>7.9</c:v>
                </c:pt>
                <c:pt idx="159">
                  <c:v>7.95</c:v>
                </c:pt>
                <c:pt idx="160">
                  <c:v>8</c:v>
                </c:pt>
                <c:pt idx="161">
                  <c:v>8.0500000000000007</c:v>
                </c:pt>
                <c:pt idx="162">
                  <c:v>8.1</c:v>
                </c:pt>
                <c:pt idx="163">
                  <c:v>8.15</c:v>
                </c:pt>
                <c:pt idx="164">
                  <c:v>8.1999999999999993</c:v>
                </c:pt>
                <c:pt idx="165">
                  <c:v>8.25</c:v>
                </c:pt>
                <c:pt idx="166">
                  <c:v>8.3000000000000007</c:v>
                </c:pt>
                <c:pt idx="167">
                  <c:v>8.35</c:v>
                </c:pt>
                <c:pt idx="168">
                  <c:v>8.4</c:v>
                </c:pt>
                <c:pt idx="169">
                  <c:v>8.4499999999999993</c:v>
                </c:pt>
                <c:pt idx="170">
                  <c:v>8.5</c:v>
                </c:pt>
                <c:pt idx="171">
                  <c:v>8.5500000000000007</c:v>
                </c:pt>
                <c:pt idx="172">
                  <c:v>8.6</c:v>
                </c:pt>
                <c:pt idx="173">
                  <c:v>8.65</c:v>
                </c:pt>
                <c:pt idx="174">
                  <c:v>8.6999999999999993</c:v>
                </c:pt>
                <c:pt idx="175">
                  <c:v>8.75</c:v>
                </c:pt>
                <c:pt idx="176">
                  <c:v>8.8000000000000007</c:v>
                </c:pt>
                <c:pt idx="177">
                  <c:v>8.85</c:v>
                </c:pt>
                <c:pt idx="178">
                  <c:v>8.9</c:v>
                </c:pt>
                <c:pt idx="179">
                  <c:v>8.9499999999999993</c:v>
                </c:pt>
                <c:pt idx="180">
                  <c:v>9</c:v>
                </c:pt>
                <c:pt idx="181">
                  <c:v>9.0500000000000007</c:v>
                </c:pt>
                <c:pt idx="182">
                  <c:v>9.1</c:v>
                </c:pt>
                <c:pt idx="183">
                  <c:v>9.15</c:v>
                </c:pt>
                <c:pt idx="184">
                  <c:v>9.1999999999999993</c:v>
                </c:pt>
                <c:pt idx="185">
                  <c:v>9.25</c:v>
                </c:pt>
                <c:pt idx="186">
                  <c:v>9.3000000000000007</c:v>
                </c:pt>
                <c:pt idx="187">
                  <c:v>9.35</c:v>
                </c:pt>
                <c:pt idx="188">
                  <c:v>9.4</c:v>
                </c:pt>
                <c:pt idx="189">
                  <c:v>9.4499999999999993</c:v>
                </c:pt>
                <c:pt idx="190">
                  <c:v>9.5</c:v>
                </c:pt>
                <c:pt idx="191">
                  <c:v>9.5500000000000007</c:v>
                </c:pt>
                <c:pt idx="192">
                  <c:v>9.6</c:v>
                </c:pt>
                <c:pt idx="193">
                  <c:v>9.65</c:v>
                </c:pt>
                <c:pt idx="194">
                  <c:v>9.6999999999999993</c:v>
                </c:pt>
                <c:pt idx="195">
                  <c:v>9.75</c:v>
                </c:pt>
                <c:pt idx="196">
                  <c:v>9.8000000000000007</c:v>
                </c:pt>
                <c:pt idx="197">
                  <c:v>9.85</c:v>
                </c:pt>
                <c:pt idx="198">
                  <c:v>9.9</c:v>
                </c:pt>
                <c:pt idx="199">
                  <c:v>9.9499999999999993</c:v>
                </c:pt>
              </c:numCache>
            </c:numRef>
          </c:xVal>
          <c:yVal>
            <c:numRef>
              <c:f>Sheet1!$B$2:$B$201</c:f>
              <c:numCache>
                <c:formatCode>General</c:formatCode>
                <c:ptCount val="200"/>
                <c:pt idx="0">
                  <c:v>0</c:v>
                </c:pt>
                <c:pt idx="1">
                  <c:v>7.0999999999999994E-2</c:v>
                </c:pt>
                <c:pt idx="2">
                  <c:v>0.14699999999999999</c:v>
                </c:pt>
                <c:pt idx="3">
                  <c:v>0.223</c:v>
                </c:pt>
                <c:pt idx="4">
                  <c:v>0.29699999999999999</c:v>
                </c:pt>
                <c:pt idx="5">
                  <c:v>0.374</c:v>
                </c:pt>
                <c:pt idx="6">
                  <c:v>0.45300000000000001</c:v>
                </c:pt>
                <c:pt idx="7">
                  <c:v>0.53200000000000003</c:v>
                </c:pt>
                <c:pt idx="8">
                  <c:v>0.60799999999999998</c:v>
                </c:pt>
                <c:pt idx="9">
                  <c:v>0.69099999999999995</c:v>
                </c:pt>
                <c:pt idx="10">
                  <c:v>0.77</c:v>
                </c:pt>
                <c:pt idx="11">
                  <c:v>0.85099999999999998</c:v>
                </c:pt>
                <c:pt idx="12">
                  <c:v>0.93600000000000005</c:v>
                </c:pt>
                <c:pt idx="13">
                  <c:v>1.008</c:v>
                </c:pt>
                <c:pt idx="14">
                  <c:v>1.087</c:v>
                </c:pt>
                <c:pt idx="15">
                  <c:v>1.1679999999999999</c:v>
                </c:pt>
                <c:pt idx="16">
                  <c:v>1.258</c:v>
                </c:pt>
                <c:pt idx="17">
                  <c:v>1.339</c:v>
                </c:pt>
                <c:pt idx="18">
                  <c:v>1.415</c:v>
                </c:pt>
                <c:pt idx="19">
                  <c:v>1.488</c:v>
                </c:pt>
                <c:pt idx="20">
                  <c:v>1.5660000000000001</c:v>
                </c:pt>
                <c:pt idx="21">
                  <c:v>1.6439999999999999</c:v>
                </c:pt>
                <c:pt idx="22">
                  <c:v>1.7210000000000001</c:v>
                </c:pt>
                <c:pt idx="23">
                  <c:v>1.7989999999999999</c:v>
                </c:pt>
                <c:pt idx="24">
                  <c:v>1.8720000000000001</c:v>
                </c:pt>
                <c:pt idx="25">
                  <c:v>1.9450000000000001</c:v>
                </c:pt>
                <c:pt idx="26">
                  <c:v>2.0089999999999999</c:v>
                </c:pt>
                <c:pt idx="27">
                  <c:v>2.0779999999999998</c:v>
                </c:pt>
                <c:pt idx="28">
                  <c:v>2.145</c:v>
                </c:pt>
                <c:pt idx="29">
                  <c:v>2.206</c:v>
                </c:pt>
                <c:pt idx="30">
                  <c:v>2.2749999999999999</c:v>
                </c:pt>
                <c:pt idx="31">
                  <c:v>2.3410000000000002</c:v>
                </c:pt>
                <c:pt idx="32">
                  <c:v>2.4</c:v>
                </c:pt>
                <c:pt idx="33">
                  <c:v>2.4540000000000002</c:v>
                </c:pt>
                <c:pt idx="34">
                  <c:v>2.4340000000000002</c:v>
                </c:pt>
                <c:pt idx="35">
                  <c:v>1.718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622-4C84-B4CE-413B78CB217B}"/>
            </c:ext>
          </c:extLst>
        </c:ser>
        <c:ser>
          <c:idx val="1"/>
          <c:order val="1"/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Sheet1!$A$2:$A$201</c:f>
              <c:numCache>
                <c:formatCode>General</c:formatCode>
                <c:ptCount val="200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1.1000000000000001</c:v>
                </c:pt>
                <c:pt idx="23">
                  <c:v>1.1499999999999999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2.0499999999999998</c:v>
                </c:pt>
                <c:pt idx="42">
                  <c:v>2.1</c:v>
                </c:pt>
                <c:pt idx="43">
                  <c:v>2.15</c:v>
                </c:pt>
                <c:pt idx="44">
                  <c:v>2.2000000000000002</c:v>
                </c:pt>
                <c:pt idx="45">
                  <c:v>2.25</c:v>
                </c:pt>
                <c:pt idx="46">
                  <c:v>2.2999999999999998</c:v>
                </c:pt>
                <c:pt idx="47">
                  <c:v>2.35</c:v>
                </c:pt>
                <c:pt idx="48">
                  <c:v>2.4</c:v>
                </c:pt>
                <c:pt idx="49">
                  <c:v>2.4500000000000002</c:v>
                </c:pt>
                <c:pt idx="50">
                  <c:v>2.5</c:v>
                </c:pt>
                <c:pt idx="51">
                  <c:v>2.5499999999999998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4.0999999999999996</c:v>
                </c:pt>
                <c:pt idx="83">
                  <c:v>4.1500000000000004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4.3499999999999996</c:v>
                </c:pt>
                <c:pt idx="88">
                  <c:v>4.4000000000000004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4.5999999999999996</c:v>
                </c:pt>
                <c:pt idx="93">
                  <c:v>4.6500000000000004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4.8499999999999996</c:v>
                </c:pt>
                <c:pt idx="98">
                  <c:v>4.9000000000000004</c:v>
                </c:pt>
                <c:pt idx="99">
                  <c:v>4.95</c:v>
                </c:pt>
                <c:pt idx="100">
                  <c:v>5</c:v>
                </c:pt>
                <c:pt idx="101">
                  <c:v>5.05</c:v>
                </c:pt>
                <c:pt idx="102">
                  <c:v>5.0999999999999996</c:v>
                </c:pt>
                <c:pt idx="103">
                  <c:v>5.15</c:v>
                </c:pt>
                <c:pt idx="104">
                  <c:v>5.2</c:v>
                </c:pt>
                <c:pt idx="105">
                  <c:v>5.25</c:v>
                </c:pt>
                <c:pt idx="106">
                  <c:v>5.3</c:v>
                </c:pt>
                <c:pt idx="107">
                  <c:v>5.35</c:v>
                </c:pt>
                <c:pt idx="108">
                  <c:v>5.4</c:v>
                </c:pt>
                <c:pt idx="109">
                  <c:v>5.45</c:v>
                </c:pt>
                <c:pt idx="110">
                  <c:v>5.5</c:v>
                </c:pt>
                <c:pt idx="111">
                  <c:v>5.55</c:v>
                </c:pt>
                <c:pt idx="112">
                  <c:v>5.6</c:v>
                </c:pt>
                <c:pt idx="113">
                  <c:v>5.65</c:v>
                </c:pt>
                <c:pt idx="114">
                  <c:v>5.7</c:v>
                </c:pt>
                <c:pt idx="115">
                  <c:v>5.75</c:v>
                </c:pt>
                <c:pt idx="116">
                  <c:v>5.8</c:v>
                </c:pt>
                <c:pt idx="117">
                  <c:v>5.85</c:v>
                </c:pt>
                <c:pt idx="118">
                  <c:v>5.9</c:v>
                </c:pt>
                <c:pt idx="119">
                  <c:v>5.95</c:v>
                </c:pt>
                <c:pt idx="120">
                  <c:v>6</c:v>
                </c:pt>
                <c:pt idx="121">
                  <c:v>6.05</c:v>
                </c:pt>
                <c:pt idx="122">
                  <c:v>6.1</c:v>
                </c:pt>
                <c:pt idx="123">
                  <c:v>6.15</c:v>
                </c:pt>
                <c:pt idx="124">
                  <c:v>6.2</c:v>
                </c:pt>
                <c:pt idx="125">
                  <c:v>6.25</c:v>
                </c:pt>
                <c:pt idx="126">
                  <c:v>6.3</c:v>
                </c:pt>
                <c:pt idx="127">
                  <c:v>6.35</c:v>
                </c:pt>
                <c:pt idx="128">
                  <c:v>6.4</c:v>
                </c:pt>
                <c:pt idx="129">
                  <c:v>6.45</c:v>
                </c:pt>
                <c:pt idx="130">
                  <c:v>6.5</c:v>
                </c:pt>
                <c:pt idx="131">
                  <c:v>6.55</c:v>
                </c:pt>
                <c:pt idx="132">
                  <c:v>6.6</c:v>
                </c:pt>
                <c:pt idx="133">
                  <c:v>6.65</c:v>
                </c:pt>
                <c:pt idx="134">
                  <c:v>6.7</c:v>
                </c:pt>
                <c:pt idx="135">
                  <c:v>6.75</c:v>
                </c:pt>
                <c:pt idx="136">
                  <c:v>6.8</c:v>
                </c:pt>
                <c:pt idx="137">
                  <c:v>6.85</c:v>
                </c:pt>
                <c:pt idx="138">
                  <c:v>6.9</c:v>
                </c:pt>
                <c:pt idx="139">
                  <c:v>6.95</c:v>
                </c:pt>
                <c:pt idx="140">
                  <c:v>7</c:v>
                </c:pt>
                <c:pt idx="141">
                  <c:v>7.05</c:v>
                </c:pt>
                <c:pt idx="142">
                  <c:v>7.1</c:v>
                </c:pt>
                <c:pt idx="143">
                  <c:v>7.15</c:v>
                </c:pt>
                <c:pt idx="144">
                  <c:v>7.2</c:v>
                </c:pt>
                <c:pt idx="145">
                  <c:v>7.25</c:v>
                </c:pt>
                <c:pt idx="146">
                  <c:v>7.3</c:v>
                </c:pt>
                <c:pt idx="147">
                  <c:v>7.35</c:v>
                </c:pt>
                <c:pt idx="148">
                  <c:v>7.4</c:v>
                </c:pt>
                <c:pt idx="149">
                  <c:v>7.45</c:v>
                </c:pt>
                <c:pt idx="150">
                  <c:v>7.5</c:v>
                </c:pt>
                <c:pt idx="151">
                  <c:v>7.55</c:v>
                </c:pt>
                <c:pt idx="152">
                  <c:v>7.6</c:v>
                </c:pt>
                <c:pt idx="153">
                  <c:v>7.65</c:v>
                </c:pt>
                <c:pt idx="154">
                  <c:v>7.7</c:v>
                </c:pt>
                <c:pt idx="155">
                  <c:v>7.75</c:v>
                </c:pt>
                <c:pt idx="156">
                  <c:v>7.8</c:v>
                </c:pt>
                <c:pt idx="157">
                  <c:v>7.85</c:v>
                </c:pt>
                <c:pt idx="158">
                  <c:v>7.9</c:v>
                </c:pt>
                <c:pt idx="159">
                  <c:v>7.95</c:v>
                </c:pt>
                <c:pt idx="160">
                  <c:v>8</c:v>
                </c:pt>
                <c:pt idx="161">
                  <c:v>8.0500000000000007</c:v>
                </c:pt>
                <c:pt idx="162">
                  <c:v>8.1</c:v>
                </c:pt>
                <c:pt idx="163">
                  <c:v>8.15</c:v>
                </c:pt>
                <c:pt idx="164">
                  <c:v>8.1999999999999993</c:v>
                </c:pt>
                <c:pt idx="165">
                  <c:v>8.25</c:v>
                </c:pt>
                <c:pt idx="166">
                  <c:v>8.3000000000000007</c:v>
                </c:pt>
                <c:pt idx="167">
                  <c:v>8.35</c:v>
                </c:pt>
                <c:pt idx="168">
                  <c:v>8.4</c:v>
                </c:pt>
                <c:pt idx="169">
                  <c:v>8.4499999999999993</c:v>
                </c:pt>
                <c:pt idx="170">
                  <c:v>8.5</c:v>
                </c:pt>
                <c:pt idx="171">
                  <c:v>8.5500000000000007</c:v>
                </c:pt>
                <c:pt idx="172">
                  <c:v>8.6</c:v>
                </c:pt>
                <c:pt idx="173">
                  <c:v>8.65</c:v>
                </c:pt>
                <c:pt idx="174">
                  <c:v>8.6999999999999993</c:v>
                </c:pt>
                <c:pt idx="175">
                  <c:v>8.75</c:v>
                </c:pt>
                <c:pt idx="176">
                  <c:v>8.8000000000000007</c:v>
                </c:pt>
                <c:pt idx="177">
                  <c:v>8.85</c:v>
                </c:pt>
                <c:pt idx="178">
                  <c:v>8.9</c:v>
                </c:pt>
                <c:pt idx="179">
                  <c:v>8.9499999999999993</c:v>
                </c:pt>
                <c:pt idx="180">
                  <c:v>9</c:v>
                </c:pt>
                <c:pt idx="181">
                  <c:v>9.0500000000000007</c:v>
                </c:pt>
                <c:pt idx="182">
                  <c:v>9.1</c:v>
                </c:pt>
                <c:pt idx="183">
                  <c:v>9.15</c:v>
                </c:pt>
                <c:pt idx="184">
                  <c:v>9.1999999999999993</c:v>
                </c:pt>
                <c:pt idx="185">
                  <c:v>9.25</c:v>
                </c:pt>
                <c:pt idx="186">
                  <c:v>9.3000000000000007</c:v>
                </c:pt>
                <c:pt idx="187">
                  <c:v>9.35</c:v>
                </c:pt>
                <c:pt idx="188">
                  <c:v>9.4</c:v>
                </c:pt>
                <c:pt idx="189">
                  <c:v>9.4499999999999993</c:v>
                </c:pt>
                <c:pt idx="190">
                  <c:v>9.5</c:v>
                </c:pt>
                <c:pt idx="191">
                  <c:v>9.5500000000000007</c:v>
                </c:pt>
                <c:pt idx="192">
                  <c:v>9.6</c:v>
                </c:pt>
                <c:pt idx="193">
                  <c:v>9.65</c:v>
                </c:pt>
                <c:pt idx="194">
                  <c:v>9.6999999999999993</c:v>
                </c:pt>
                <c:pt idx="195">
                  <c:v>9.75</c:v>
                </c:pt>
                <c:pt idx="196">
                  <c:v>9.8000000000000007</c:v>
                </c:pt>
                <c:pt idx="197">
                  <c:v>9.85</c:v>
                </c:pt>
                <c:pt idx="198">
                  <c:v>9.9</c:v>
                </c:pt>
                <c:pt idx="199">
                  <c:v>9.9499999999999993</c:v>
                </c:pt>
              </c:numCache>
            </c:numRef>
          </c:xVal>
          <c:yVal>
            <c:numRef>
              <c:f>Sheet1!$C$2:$C$201</c:f>
              <c:numCache>
                <c:formatCode>General</c:formatCode>
                <c:ptCount val="200"/>
                <c:pt idx="0">
                  <c:v>0</c:v>
                </c:pt>
                <c:pt idx="1">
                  <c:v>7.0999999999999994E-2</c:v>
                </c:pt>
                <c:pt idx="2">
                  <c:v>0.13400000000000001</c:v>
                </c:pt>
                <c:pt idx="3">
                  <c:v>0.19800000000000001</c:v>
                </c:pt>
                <c:pt idx="4">
                  <c:v>0.26200000000000001</c:v>
                </c:pt>
                <c:pt idx="5">
                  <c:v>0.33</c:v>
                </c:pt>
                <c:pt idx="6">
                  <c:v>0.39300000000000002</c:v>
                </c:pt>
                <c:pt idx="7">
                  <c:v>0.45700000000000002</c:v>
                </c:pt>
                <c:pt idx="8">
                  <c:v>0.53300000000000003</c:v>
                </c:pt>
                <c:pt idx="9">
                  <c:v>0.60299999999999998</c:v>
                </c:pt>
                <c:pt idx="10">
                  <c:v>0.67400000000000004</c:v>
                </c:pt>
                <c:pt idx="11">
                  <c:v>0.748</c:v>
                </c:pt>
                <c:pt idx="12">
                  <c:v>0.81899999999999995</c:v>
                </c:pt>
                <c:pt idx="13">
                  <c:v>0.89300000000000002</c:v>
                </c:pt>
                <c:pt idx="14">
                  <c:v>0.96399999999999997</c:v>
                </c:pt>
                <c:pt idx="15">
                  <c:v>1.0369999999999999</c:v>
                </c:pt>
                <c:pt idx="16">
                  <c:v>1.107</c:v>
                </c:pt>
                <c:pt idx="17">
                  <c:v>1.181</c:v>
                </c:pt>
                <c:pt idx="18">
                  <c:v>1.248</c:v>
                </c:pt>
                <c:pt idx="19">
                  <c:v>1.325</c:v>
                </c:pt>
                <c:pt idx="20">
                  <c:v>1.399</c:v>
                </c:pt>
                <c:pt idx="21">
                  <c:v>1.468</c:v>
                </c:pt>
                <c:pt idx="22">
                  <c:v>1.532</c:v>
                </c:pt>
                <c:pt idx="23">
                  <c:v>1.5980000000000001</c:v>
                </c:pt>
                <c:pt idx="24">
                  <c:v>1.6659999999999999</c:v>
                </c:pt>
                <c:pt idx="25">
                  <c:v>1.7330000000000001</c:v>
                </c:pt>
                <c:pt idx="26">
                  <c:v>1.7989999999999999</c:v>
                </c:pt>
                <c:pt idx="27">
                  <c:v>1.863</c:v>
                </c:pt>
                <c:pt idx="28">
                  <c:v>1.9239999999999999</c:v>
                </c:pt>
                <c:pt idx="29">
                  <c:v>1.98</c:v>
                </c:pt>
                <c:pt idx="30">
                  <c:v>2.04</c:v>
                </c:pt>
                <c:pt idx="31">
                  <c:v>2.0990000000000002</c:v>
                </c:pt>
                <c:pt idx="32">
                  <c:v>2.1579999999999999</c:v>
                </c:pt>
                <c:pt idx="33">
                  <c:v>2.214</c:v>
                </c:pt>
                <c:pt idx="34">
                  <c:v>2.266</c:v>
                </c:pt>
                <c:pt idx="35">
                  <c:v>2.3199999999999998</c:v>
                </c:pt>
                <c:pt idx="36">
                  <c:v>2.3690000000000002</c:v>
                </c:pt>
                <c:pt idx="37">
                  <c:v>2.411</c:v>
                </c:pt>
                <c:pt idx="38">
                  <c:v>2.4550000000000001</c:v>
                </c:pt>
                <c:pt idx="39">
                  <c:v>2.5009999999999999</c:v>
                </c:pt>
                <c:pt idx="40">
                  <c:v>2.544</c:v>
                </c:pt>
                <c:pt idx="41">
                  <c:v>2.5830000000000002</c:v>
                </c:pt>
                <c:pt idx="42">
                  <c:v>2.6240000000000001</c:v>
                </c:pt>
                <c:pt idx="43">
                  <c:v>2.661</c:v>
                </c:pt>
                <c:pt idx="44">
                  <c:v>2.694</c:v>
                </c:pt>
                <c:pt idx="45">
                  <c:v>2.7250000000000001</c:v>
                </c:pt>
                <c:pt idx="46">
                  <c:v>2.754</c:v>
                </c:pt>
                <c:pt idx="47">
                  <c:v>2.7810000000000001</c:v>
                </c:pt>
                <c:pt idx="48">
                  <c:v>2.8069999999999999</c:v>
                </c:pt>
                <c:pt idx="49">
                  <c:v>2.831</c:v>
                </c:pt>
                <c:pt idx="50">
                  <c:v>2.8530000000000002</c:v>
                </c:pt>
                <c:pt idx="51">
                  <c:v>2.8730000000000002</c:v>
                </c:pt>
                <c:pt idx="52">
                  <c:v>2.887</c:v>
                </c:pt>
                <c:pt idx="53">
                  <c:v>2.726</c:v>
                </c:pt>
                <c:pt idx="54">
                  <c:v>1.859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622-4C84-B4CE-413B78CB217B}"/>
            </c:ext>
          </c:extLst>
        </c:ser>
        <c:ser>
          <c:idx val="2"/>
          <c:order val="2"/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Sheet1!$A$2:$A$201</c:f>
              <c:numCache>
                <c:formatCode>General</c:formatCode>
                <c:ptCount val="200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1.1000000000000001</c:v>
                </c:pt>
                <c:pt idx="23">
                  <c:v>1.1499999999999999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2.0499999999999998</c:v>
                </c:pt>
                <c:pt idx="42">
                  <c:v>2.1</c:v>
                </c:pt>
                <c:pt idx="43">
                  <c:v>2.15</c:v>
                </c:pt>
                <c:pt idx="44">
                  <c:v>2.2000000000000002</c:v>
                </c:pt>
                <c:pt idx="45">
                  <c:v>2.25</c:v>
                </c:pt>
                <c:pt idx="46">
                  <c:v>2.2999999999999998</c:v>
                </c:pt>
                <c:pt idx="47">
                  <c:v>2.35</c:v>
                </c:pt>
                <c:pt idx="48">
                  <c:v>2.4</c:v>
                </c:pt>
                <c:pt idx="49">
                  <c:v>2.4500000000000002</c:v>
                </c:pt>
                <c:pt idx="50">
                  <c:v>2.5</c:v>
                </c:pt>
                <c:pt idx="51">
                  <c:v>2.5499999999999998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4.0999999999999996</c:v>
                </c:pt>
                <c:pt idx="83">
                  <c:v>4.1500000000000004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4.3499999999999996</c:v>
                </c:pt>
                <c:pt idx="88">
                  <c:v>4.4000000000000004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4.5999999999999996</c:v>
                </c:pt>
                <c:pt idx="93">
                  <c:v>4.6500000000000004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4.8499999999999996</c:v>
                </c:pt>
                <c:pt idx="98">
                  <c:v>4.9000000000000004</c:v>
                </c:pt>
                <c:pt idx="99">
                  <c:v>4.95</c:v>
                </c:pt>
                <c:pt idx="100">
                  <c:v>5</c:v>
                </c:pt>
                <c:pt idx="101">
                  <c:v>5.05</c:v>
                </c:pt>
                <c:pt idx="102">
                  <c:v>5.0999999999999996</c:v>
                </c:pt>
                <c:pt idx="103">
                  <c:v>5.15</c:v>
                </c:pt>
                <c:pt idx="104">
                  <c:v>5.2</c:v>
                </c:pt>
                <c:pt idx="105">
                  <c:v>5.25</c:v>
                </c:pt>
                <c:pt idx="106">
                  <c:v>5.3</c:v>
                </c:pt>
                <c:pt idx="107">
                  <c:v>5.35</c:v>
                </c:pt>
                <c:pt idx="108">
                  <c:v>5.4</c:v>
                </c:pt>
                <c:pt idx="109">
                  <c:v>5.45</c:v>
                </c:pt>
                <c:pt idx="110">
                  <c:v>5.5</c:v>
                </c:pt>
                <c:pt idx="111">
                  <c:v>5.55</c:v>
                </c:pt>
                <c:pt idx="112">
                  <c:v>5.6</c:v>
                </c:pt>
                <c:pt idx="113">
                  <c:v>5.65</c:v>
                </c:pt>
                <c:pt idx="114">
                  <c:v>5.7</c:v>
                </c:pt>
                <c:pt idx="115">
                  <c:v>5.75</c:v>
                </c:pt>
                <c:pt idx="116">
                  <c:v>5.8</c:v>
                </c:pt>
                <c:pt idx="117">
                  <c:v>5.85</c:v>
                </c:pt>
                <c:pt idx="118">
                  <c:v>5.9</c:v>
                </c:pt>
                <c:pt idx="119">
                  <c:v>5.95</c:v>
                </c:pt>
                <c:pt idx="120">
                  <c:v>6</c:v>
                </c:pt>
                <c:pt idx="121">
                  <c:v>6.05</c:v>
                </c:pt>
                <c:pt idx="122">
                  <c:v>6.1</c:v>
                </c:pt>
                <c:pt idx="123">
                  <c:v>6.15</c:v>
                </c:pt>
                <c:pt idx="124">
                  <c:v>6.2</c:v>
                </c:pt>
                <c:pt idx="125">
                  <c:v>6.25</c:v>
                </c:pt>
                <c:pt idx="126">
                  <c:v>6.3</c:v>
                </c:pt>
                <c:pt idx="127">
                  <c:v>6.35</c:v>
                </c:pt>
                <c:pt idx="128">
                  <c:v>6.4</c:v>
                </c:pt>
                <c:pt idx="129">
                  <c:v>6.45</c:v>
                </c:pt>
                <c:pt idx="130">
                  <c:v>6.5</c:v>
                </c:pt>
                <c:pt idx="131">
                  <c:v>6.55</c:v>
                </c:pt>
                <c:pt idx="132">
                  <c:v>6.6</c:v>
                </c:pt>
                <c:pt idx="133">
                  <c:v>6.65</c:v>
                </c:pt>
                <c:pt idx="134">
                  <c:v>6.7</c:v>
                </c:pt>
                <c:pt idx="135">
                  <c:v>6.75</c:v>
                </c:pt>
                <c:pt idx="136">
                  <c:v>6.8</c:v>
                </c:pt>
                <c:pt idx="137">
                  <c:v>6.85</c:v>
                </c:pt>
                <c:pt idx="138">
                  <c:v>6.9</c:v>
                </c:pt>
                <c:pt idx="139">
                  <c:v>6.95</c:v>
                </c:pt>
                <c:pt idx="140">
                  <c:v>7</c:v>
                </c:pt>
                <c:pt idx="141">
                  <c:v>7.05</c:v>
                </c:pt>
                <c:pt idx="142">
                  <c:v>7.1</c:v>
                </c:pt>
                <c:pt idx="143">
                  <c:v>7.15</c:v>
                </c:pt>
                <c:pt idx="144">
                  <c:v>7.2</c:v>
                </c:pt>
                <c:pt idx="145">
                  <c:v>7.25</c:v>
                </c:pt>
                <c:pt idx="146">
                  <c:v>7.3</c:v>
                </c:pt>
                <c:pt idx="147">
                  <c:v>7.35</c:v>
                </c:pt>
                <c:pt idx="148">
                  <c:v>7.4</c:v>
                </c:pt>
                <c:pt idx="149">
                  <c:v>7.45</c:v>
                </c:pt>
                <c:pt idx="150">
                  <c:v>7.5</c:v>
                </c:pt>
                <c:pt idx="151">
                  <c:v>7.55</c:v>
                </c:pt>
                <c:pt idx="152">
                  <c:v>7.6</c:v>
                </c:pt>
                <c:pt idx="153">
                  <c:v>7.65</c:v>
                </c:pt>
                <c:pt idx="154">
                  <c:v>7.7</c:v>
                </c:pt>
                <c:pt idx="155">
                  <c:v>7.75</c:v>
                </c:pt>
                <c:pt idx="156">
                  <c:v>7.8</c:v>
                </c:pt>
                <c:pt idx="157">
                  <c:v>7.85</c:v>
                </c:pt>
                <c:pt idx="158">
                  <c:v>7.9</c:v>
                </c:pt>
                <c:pt idx="159">
                  <c:v>7.95</c:v>
                </c:pt>
                <c:pt idx="160">
                  <c:v>8</c:v>
                </c:pt>
                <c:pt idx="161">
                  <c:v>8.0500000000000007</c:v>
                </c:pt>
                <c:pt idx="162">
                  <c:v>8.1</c:v>
                </c:pt>
                <c:pt idx="163">
                  <c:v>8.15</c:v>
                </c:pt>
                <c:pt idx="164">
                  <c:v>8.1999999999999993</c:v>
                </c:pt>
                <c:pt idx="165">
                  <c:v>8.25</c:v>
                </c:pt>
                <c:pt idx="166">
                  <c:v>8.3000000000000007</c:v>
                </c:pt>
                <c:pt idx="167">
                  <c:v>8.35</c:v>
                </c:pt>
                <c:pt idx="168">
                  <c:v>8.4</c:v>
                </c:pt>
                <c:pt idx="169">
                  <c:v>8.4499999999999993</c:v>
                </c:pt>
                <c:pt idx="170">
                  <c:v>8.5</c:v>
                </c:pt>
                <c:pt idx="171">
                  <c:v>8.5500000000000007</c:v>
                </c:pt>
                <c:pt idx="172">
                  <c:v>8.6</c:v>
                </c:pt>
                <c:pt idx="173">
                  <c:v>8.65</c:v>
                </c:pt>
                <c:pt idx="174">
                  <c:v>8.6999999999999993</c:v>
                </c:pt>
                <c:pt idx="175">
                  <c:v>8.75</c:v>
                </c:pt>
                <c:pt idx="176">
                  <c:v>8.8000000000000007</c:v>
                </c:pt>
                <c:pt idx="177">
                  <c:v>8.85</c:v>
                </c:pt>
                <c:pt idx="178">
                  <c:v>8.9</c:v>
                </c:pt>
                <c:pt idx="179">
                  <c:v>8.9499999999999993</c:v>
                </c:pt>
                <c:pt idx="180">
                  <c:v>9</c:v>
                </c:pt>
                <c:pt idx="181">
                  <c:v>9.0500000000000007</c:v>
                </c:pt>
                <c:pt idx="182">
                  <c:v>9.1</c:v>
                </c:pt>
                <c:pt idx="183">
                  <c:v>9.15</c:v>
                </c:pt>
                <c:pt idx="184">
                  <c:v>9.1999999999999993</c:v>
                </c:pt>
                <c:pt idx="185">
                  <c:v>9.25</c:v>
                </c:pt>
                <c:pt idx="186">
                  <c:v>9.3000000000000007</c:v>
                </c:pt>
                <c:pt idx="187">
                  <c:v>9.35</c:v>
                </c:pt>
                <c:pt idx="188">
                  <c:v>9.4</c:v>
                </c:pt>
                <c:pt idx="189">
                  <c:v>9.4499999999999993</c:v>
                </c:pt>
                <c:pt idx="190">
                  <c:v>9.5</c:v>
                </c:pt>
                <c:pt idx="191">
                  <c:v>9.5500000000000007</c:v>
                </c:pt>
                <c:pt idx="192">
                  <c:v>9.6</c:v>
                </c:pt>
                <c:pt idx="193">
                  <c:v>9.65</c:v>
                </c:pt>
                <c:pt idx="194">
                  <c:v>9.6999999999999993</c:v>
                </c:pt>
                <c:pt idx="195">
                  <c:v>9.75</c:v>
                </c:pt>
                <c:pt idx="196">
                  <c:v>9.8000000000000007</c:v>
                </c:pt>
                <c:pt idx="197">
                  <c:v>9.85</c:v>
                </c:pt>
                <c:pt idx="198">
                  <c:v>9.9</c:v>
                </c:pt>
                <c:pt idx="199">
                  <c:v>9.9499999999999993</c:v>
                </c:pt>
              </c:numCache>
            </c:numRef>
          </c:xVal>
          <c:yVal>
            <c:numRef>
              <c:f>Sheet1!$D$2:$D$201</c:f>
              <c:numCache>
                <c:formatCode>General</c:formatCode>
                <c:ptCount val="200"/>
                <c:pt idx="0">
                  <c:v>0</c:v>
                </c:pt>
                <c:pt idx="1">
                  <c:v>6.0999999999999999E-2</c:v>
                </c:pt>
                <c:pt idx="2">
                  <c:v>0.125</c:v>
                </c:pt>
                <c:pt idx="3">
                  <c:v>0.187</c:v>
                </c:pt>
                <c:pt idx="4">
                  <c:v>0.251</c:v>
                </c:pt>
                <c:pt idx="5">
                  <c:v>0.315</c:v>
                </c:pt>
                <c:pt idx="6">
                  <c:v>0.378</c:v>
                </c:pt>
                <c:pt idx="7">
                  <c:v>0.44900000000000001</c:v>
                </c:pt>
                <c:pt idx="8">
                  <c:v>0.51600000000000001</c:v>
                </c:pt>
                <c:pt idx="9">
                  <c:v>0.58699999999999997</c:v>
                </c:pt>
                <c:pt idx="10">
                  <c:v>0.65100000000000002</c:v>
                </c:pt>
                <c:pt idx="11">
                  <c:v>0.71399999999999997</c:v>
                </c:pt>
                <c:pt idx="12">
                  <c:v>0.77800000000000002</c:v>
                </c:pt>
                <c:pt idx="13">
                  <c:v>0.84599999999999997</c:v>
                </c:pt>
                <c:pt idx="14">
                  <c:v>0.92600000000000005</c:v>
                </c:pt>
                <c:pt idx="15">
                  <c:v>0.995</c:v>
                </c:pt>
                <c:pt idx="16">
                  <c:v>1.06</c:v>
                </c:pt>
                <c:pt idx="17">
                  <c:v>1.125</c:v>
                </c:pt>
                <c:pt idx="18">
                  <c:v>1.1950000000000001</c:v>
                </c:pt>
                <c:pt idx="19">
                  <c:v>1.262</c:v>
                </c:pt>
                <c:pt idx="20">
                  <c:v>1.325</c:v>
                </c:pt>
                <c:pt idx="21">
                  <c:v>1.389</c:v>
                </c:pt>
                <c:pt idx="22">
                  <c:v>1.45</c:v>
                </c:pt>
                <c:pt idx="23">
                  <c:v>1.5109999999999999</c:v>
                </c:pt>
                <c:pt idx="24">
                  <c:v>1.57</c:v>
                </c:pt>
                <c:pt idx="25">
                  <c:v>1.629</c:v>
                </c:pt>
                <c:pt idx="26">
                  <c:v>1.6930000000000001</c:v>
                </c:pt>
                <c:pt idx="27">
                  <c:v>1.754</c:v>
                </c:pt>
                <c:pt idx="28">
                  <c:v>1.8140000000000001</c:v>
                </c:pt>
                <c:pt idx="29">
                  <c:v>1.87</c:v>
                </c:pt>
                <c:pt idx="30">
                  <c:v>1.917</c:v>
                </c:pt>
                <c:pt idx="31">
                  <c:v>1.97</c:v>
                </c:pt>
                <c:pt idx="32">
                  <c:v>2.0219999999999998</c:v>
                </c:pt>
                <c:pt idx="33">
                  <c:v>2.0750000000000002</c:v>
                </c:pt>
                <c:pt idx="34">
                  <c:v>2.1240000000000001</c:v>
                </c:pt>
                <c:pt idx="35">
                  <c:v>2.1680000000000001</c:v>
                </c:pt>
                <c:pt idx="36">
                  <c:v>2.2149999999999999</c:v>
                </c:pt>
                <c:pt idx="37">
                  <c:v>2.2549999999999999</c:v>
                </c:pt>
                <c:pt idx="38">
                  <c:v>2.2970000000000002</c:v>
                </c:pt>
                <c:pt idx="39">
                  <c:v>2.3370000000000002</c:v>
                </c:pt>
                <c:pt idx="40">
                  <c:v>2.3759999999999999</c:v>
                </c:pt>
                <c:pt idx="41">
                  <c:v>2.4129999999999998</c:v>
                </c:pt>
                <c:pt idx="42">
                  <c:v>2.4449999999999998</c:v>
                </c:pt>
                <c:pt idx="43">
                  <c:v>2.4769999999999999</c:v>
                </c:pt>
                <c:pt idx="44">
                  <c:v>2.5099999999999998</c:v>
                </c:pt>
                <c:pt idx="45">
                  <c:v>2.5379999999999998</c:v>
                </c:pt>
                <c:pt idx="46">
                  <c:v>2.5619999999999998</c:v>
                </c:pt>
                <c:pt idx="47">
                  <c:v>2.5880000000000001</c:v>
                </c:pt>
                <c:pt idx="48">
                  <c:v>2.6080000000000001</c:v>
                </c:pt>
                <c:pt idx="49">
                  <c:v>2.629</c:v>
                </c:pt>
                <c:pt idx="50">
                  <c:v>2.6539999999999999</c:v>
                </c:pt>
                <c:pt idx="51">
                  <c:v>2.6739999999999999</c:v>
                </c:pt>
                <c:pt idx="52">
                  <c:v>2.6909999999999998</c:v>
                </c:pt>
                <c:pt idx="53">
                  <c:v>2.706</c:v>
                </c:pt>
                <c:pt idx="54">
                  <c:v>2.72</c:v>
                </c:pt>
                <c:pt idx="55">
                  <c:v>2.7320000000000002</c:v>
                </c:pt>
                <c:pt idx="56">
                  <c:v>2.74</c:v>
                </c:pt>
                <c:pt idx="57">
                  <c:v>2.7509999999999999</c:v>
                </c:pt>
                <c:pt idx="58">
                  <c:v>2.7589999999999999</c:v>
                </c:pt>
                <c:pt idx="59">
                  <c:v>2.7669999999999999</c:v>
                </c:pt>
                <c:pt idx="60">
                  <c:v>2.77</c:v>
                </c:pt>
                <c:pt idx="61">
                  <c:v>2.7759999999999998</c:v>
                </c:pt>
                <c:pt idx="62">
                  <c:v>2.78</c:v>
                </c:pt>
                <c:pt idx="63">
                  <c:v>2.7839999999999998</c:v>
                </c:pt>
                <c:pt idx="64">
                  <c:v>2.7869999999999999</c:v>
                </c:pt>
                <c:pt idx="65">
                  <c:v>2.7869999999999999</c:v>
                </c:pt>
                <c:pt idx="66">
                  <c:v>2.7869999999999999</c:v>
                </c:pt>
                <c:pt idx="67">
                  <c:v>2.786</c:v>
                </c:pt>
                <c:pt idx="68">
                  <c:v>2.7839999999999998</c:v>
                </c:pt>
                <c:pt idx="69">
                  <c:v>2.782</c:v>
                </c:pt>
                <c:pt idx="70">
                  <c:v>2.778</c:v>
                </c:pt>
                <c:pt idx="71">
                  <c:v>2.7730000000000001</c:v>
                </c:pt>
                <c:pt idx="72">
                  <c:v>2.7669999999999999</c:v>
                </c:pt>
                <c:pt idx="73">
                  <c:v>2.7589999999999999</c:v>
                </c:pt>
                <c:pt idx="74">
                  <c:v>2.7509999999999999</c:v>
                </c:pt>
                <c:pt idx="75">
                  <c:v>2.7309999999999999</c:v>
                </c:pt>
                <c:pt idx="76">
                  <c:v>2.335</c:v>
                </c:pt>
                <c:pt idx="77">
                  <c:v>1.27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622-4C84-B4CE-413B78CB217B}"/>
            </c:ext>
          </c:extLst>
        </c:ser>
        <c:ser>
          <c:idx val="3"/>
          <c:order val="3"/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Sheet1!$A$2:$A$201</c:f>
              <c:numCache>
                <c:formatCode>General</c:formatCode>
                <c:ptCount val="200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1.1000000000000001</c:v>
                </c:pt>
                <c:pt idx="23">
                  <c:v>1.1499999999999999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2.0499999999999998</c:v>
                </c:pt>
                <c:pt idx="42">
                  <c:v>2.1</c:v>
                </c:pt>
                <c:pt idx="43">
                  <c:v>2.15</c:v>
                </c:pt>
                <c:pt idx="44">
                  <c:v>2.2000000000000002</c:v>
                </c:pt>
                <c:pt idx="45">
                  <c:v>2.25</c:v>
                </c:pt>
                <c:pt idx="46">
                  <c:v>2.2999999999999998</c:v>
                </c:pt>
                <c:pt idx="47">
                  <c:v>2.35</c:v>
                </c:pt>
                <c:pt idx="48">
                  <c:v>2.4</c:v>
                </c:pt>
                <c:pt idx="49">
                  <c:v>2.4500000000000002</c:v>
                </c:pt>
                <c:pt idx="50">
                  <c:v>2.5</c:v>
                </c:pt>
                <c:pt idx="51">
                  <c:v>2.5499999999999998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4.0999999999999996</c:v>
                </c:pt>
                <c:pt idx="83">
                  <c:v>4.1500000000000004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4.3499999999999996</c:v>
                </c:pt>
                <c:pt idx="88">
                  <c:v>4.4000000000000004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4.5999999999999996</c:v>
                </c:pt>
                <c:pt idx="93">
                  <c:v>4.6500000000000004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4.8499999999999996</c:v>
                </c:pt>
                <c:pt idx="98">
                  <c:v>4.9000000000000004</c:v>
                </c:pt>
                <c:pt idx="99">
                  <c:v>4.95</c:v>
                </c:pt>
                <c:pt idx="100">
                  <c:v>5</c:v>
                </c:pt>
                <c:pt idx="101">
                  <c:v>5.05</c:v>
                </c:pt>
                <c:pt idx="102">
                  <c:v>5.0999999999999996</c:v>
                </c:pt>
                <c:pt idx="103">
                  <c:v>5.15</c:v>
                </c:pt>
                <c:pt idx="104">
                  <c:v>5.2</c:v>
                </c:pt>
                <c:pt idx="105">
                  <c:v>5.25</c:v>
                </c:pt>
                <c:pt idx="106">
                  <c:v>5.3</c:v>
                </c:pt>
                <c:pt idx="107">
                  <c:v>5.35</c:v>
                </c:pt>
                <c:pt idx="108">
                  <c:v>5.4</c:v>
                </c:pt>
                <c:pt idx="109">
                  <c:v>5.45</c:v>
                </c:pt>
                <c:pt idx="110">
                  <c:v>5.5</c:v>
                </c:pt>
                <c:pt idx="111">
                  <c:v>5.55</c:v>
                </c:pt>
                <c:pt idx="112">
                  <c:v>5.6</c:v>
                </c:pt>
                <c:pt idx="113">
                  <c:v>5.65</c:v>
                </c:pt>
                <c:pt idx="114">
                  <c:v>5.7</c:v>
                </c:pt>
                <c:pt idx="115">
                  <c:v>5.75</c:v>
                </c:pt>
                <c:pt idx="116">
                  <c:v>5.8</c:v>
                </c:pt>
                <c:pt idx="117">
                  <c:v>5.85</c:v>
                </c:pt>
                <c:pt idx="118">
                  <c:v>5.9</c:v>
                </c:pt>
                <c:pt idx="119">
                  <c:v>5.95</c:v>
                </c:pt>
                <c:pt idx="120">
                  <c:v>6</c:v>
                </c:pt>
                <c:pt idx="121">
                  <c:v>6.05</c:v>
                </c:pt>
                <c:pt idx="122">
                  <c:v>6.1</c:v>
                </c:pt>
                <c:pt idx="123">
                  <c:v>6.15</c:v>
                </c:pt>
                <c:pt idx="124">
                  <c:v>6.2</c:v>
                </c:pt>
                <c:pt idx="125">
                  <c:v>6.25</c:v>
                </c:pt>
                <c:pt idx="126">
                  <c:v>6.3</c:v>
                </c:pt>
                <c:pt idx="127">
                  <c:v>6.35</c:v>
                </c:pt>
                <c:pt idx="128">
                  <c:v>6.4</c:v>
                </c:pt>
                <c:pt idx="129">
                  <c:v>6.45</c:v>
                </c:pt>
                <c:pt idx="130">
                  <c:v>6.5</c:v>
                </c:pt>
                <c:pt idx="131">
                  <c:v>6.55</c:v>
                </c:pt>
                <c:pt idx="132">
                  <c:v>6.6</c:v>
                </c:pt>
                <c:pt idx="133">
                  <c:v>6.65</c:v>
                </c:pt>
                <c:pt idx="134">
                  <c:v>6.7</c:v>
                </c:pt>
                <c:pt idx="135">
                  <c:v>6.75</c:v>
                </c:pt>
                <c:pt idx="136">
                  <c:v>6.8</c:v>
                </c:pt>
                <c:pt idx="137">
                  <c:v>6.85</c:v>
                </c:pt>
                <c:pt idx="138">
                  <c:v>6.9</c:v>
                </c:pt>
                <c:pt idx="139">
                  <c:v>6.95</c:v>
                </c:pt>
                <c:pt idx="140">
                  <c:v>7</c:v>
                </c:pt>
                <c:pt idx="141">
                  <c:v>7.05</c:v>
                </c:pt>
                <c:pt idx="142">
                  <c:v>7.1</c:v>
                </c:pt>
                <c:pt idx="143">
                  <c:v>7.15</c:v>
                </c:pt>
                <c:pt idx="144">
                  <c:v>7.2</c:v>
                </c:pt>
                <c:pt idx="145">
                  <c:v>7.25</c:v>
                </c:pt>
                <c:pt idx="146">
                  <c:v>7.3</c:v>
                </c:pt>
                <c:pt idx="147">
                  <c:v>7.35</c:v>
                </c:pt>
                <c:pt idx="148">
                  <c:v>7.4</c:v>
                </c:pt>
                <c:pt idx="149">
                  <c:v>7.45</c:v>
                </c:pt>
                <c:pt idx="150">
                  <c:v>7.5</c:v>
                </c:pt>
                <c:pt idx="151">
                  <c:v>7.55</c:v>
                </c:pt>
                <c:pt idx="152">
                  <c:v>7.6</c:v>
                </c:pt>
                <c:pt idx="153">
                  <c:v>7.65</c:v>
                </c:pt>
                <c:pt idx="154">
                  <c:v>7.7</c:v>
                </c:pt>
                <c:pt idx="155">
                  <c:v>7.75</c:v>
                </c:pt>
                <c:pt idx="156">
                  <c:v>7.8</c:v>
                </c:pt>
                <c:pt idx="157">
                  <c:v>7.85</c:v>
                </c:pt>
                <c:pt idx="158">
                  <c:v>7.9</c:v>
                </c:pt>
                <c:pt idx="159">
                  <c:v>7.95</c:v>
                </c:pt>
                <c:pt idx="160">
                  <c:v>8</c:v>
                </c:pt>
                <c:pt idx="161">
                  <c:v>8.0500000000000007</c:v>
                </c:pt>
                <c:pt idx="162">
                  <c:v>8.1</c:v>
                </c:pt>
                <c:pt idx="163">
                  <c:v>8.15</c:v>
                </c:pt>
                <c:pt idx="164">
                  <c:v>8.1999999999999993</c:v>
                </c:pt>
                <c:pt idx="165">
                  <c:v>8.25</c:v>
                </c:pt>
                <c:pt idx="166">
                  <c:v>8.3000000000000007</c:v>
                </c:pt>
                <c:pt idx="167">
                  <c:v>8.35</c:v>
                </c:pt>
                <c:pt idx="168">
                  <c:v>8.4</c:v>
                </c:pt>
                <c:pt idx="169">
                  <c:v>8.4499999999999993</c:v>
                </c:pt>
                <c:pt idx="170">
                  <c:v>8.5</c:v>
                </c:pt>
                <c:pt idx="171">
                  <c:v>8.5500000000000007</c:v>
                </c:pt>
                <c:pt idx="172">
                  <c:v>8.6</c:v>
                </c:pt>
                <c:pt idx="173">
                  <c:v>8.65</c:v>
                </c:pt>
                <c:pt idx="174">
                  <c:v>8.6999999999999993</c:v>
                </c:pt>
                <c:pt idx="175">
                  <c:v>8.75</c:v>
                </c:pt>
                <c:pt idx="176">
                  <c:v>8.8000000000000007</c:v>
                </c:pt>
                <c:pt idx="177">
                  <c:v>8.85</c:v>
                </c:pt>
                <c:pt idx="178">
                  <c:v>8.9</c:v>
                </c:pt>
                <c:pt idx="179">
                  <c:v>8.9499999999999993</c:v>
                </c:pt>
                <c:pt idx="180">
                  <c:v>9</c:v>
                </c:pt>
                <c:pt idx="181">
                  <c:v>9.0500000000000007</c:v>
                </c:pt>
                <c:pt idx="182">
                  <c:v>9.1</c:v>
                </c:pt>
                <c:pt idx="183">
                  <c:v>9.15</c:v>
                </c:pt>
                <c:pt idx="184">
                  <c:v>9.1999999999999993</c:v>
                </c:pt>
                <c:pt idx="185">
                  <c:v>9.25</c:v>
                </c:pt>
                <c:pt idx="186">
                  <c:v>9.3000000000000007</c:v>
                </c:pt>
                <c:pt idx="187">
                  <c:v>9.35</c:v>
                </c:pt>
                <c:pt idx="188">
                  <c:v>9.4</c:v>
                </c:pt>
                <c:pt idx="189">
                  <c:v>9.4499999999999993</c:v>
                </c:pt>
                <c:pt idx="190">
                  <c:v>9.5</c:v>
                </c:pt>
                <c:pt idx="191">
                  <c:v>9.5500000000000007</c:v>
                </c:pt>
                <c:pt idx="192">
                  <c:v>9.6</c:v>
                </c:pt>
                <c:pt idx="193">
                  <c:v>9.65</c:v>
                </c:pt>
                <c:pt idx="194">
                  <c:v>9.6999999999999993</c:v>
                </c:pt>
                <c:pt idx="195">
                  <c:v>9.75</c:v>
                </c:pt>
                <c:pt idx="196">
                  <c:v>9.8000000000000007</c:v>
                </c:pt>
                <c:pt idx="197">
                  <c:v>9.85</c:v>
                </c:pt>
                <c:pt idx="198">
                  <c:v>9.9</c:v>
                </c:pt>
                <c:pt idx="199">
                  <c:v>9.9499999999999993</c:v>
                </c:pt>
              </c:numCache>
            </c:numRef>
          </c:xVal>
          <c:yVal>
            <c:numRef>
              <c:f>Sheet1!$E$2:$E$201</c:f>
              <c:numCache>
                <c:formatCode>General</c:formatCode>
                <c:ptCount val="200"/>
                <c:pt idx="0">
                  <c:v>0</c:v>
                </c:pt>
                <c:pt idx="1">
                  <c:v>5.8999999999999997E-2</c:v>
                </c:pt>
                <c:pt idx="2">
                  <c:v>0.12</c:v>
                </c:pt>
                <c:pt idx="3">
                  <c:v>0.18</c:v>
                </c:pt>
                <c:pt idx="4">
                  <c:v>0.24</c:v>
                </c:pt>
                <c:pt idx="5">
                  <c:v>0.30099999999999999</c:v>
                </c:pt>
                <c:pt idx="6">
                  <c:v>0.35899999999999999</c:v>
                </c:pt>
                <c:pt idx="7">
                  <c:v>0.42399999999999999</c:v>
                </c:pt>
                <c:pt idx="8">
                  <c:v>0.48299999999999998</c:v>
                </c:pt>
                <c:pt idx="9">
                  <c:v>0.54600000000000004</c:v>
                </c:pt>
                <c:pt idx="10">
                  <c:v>0.60699999999999998</c:v>
                </c:pt>
                <c:pt idx="11">
                  <c:v>0.67600000000000005</c:v>
                </c:pt>
                <c:pt idx="12">
                  <c:v>0.74199999999999999</c:v>
                </c:pt>
                <c:pt idx="13">
                  <c:v>0.81100000000000005</c:v>
                </c:pt>
                <c:pt idx="14">
                  <c:v>0.876</c:v>
                </c:pt>
                <c:pt idx="15">
                  <c:v>0.94399999999999995</c:v>
                </c:pt>
                <c:pt idx="16">
                  <c:v>1.008</c:v>
                </c:pt>
                <c:pt idx="17">
                  <c:v>1.0720000000000001</c:v>
                </c:pt>
                <c:pt idx="18">
                  <c:v>1.135</c:v>
                </c:pt>
                <c:pt idx="19">
                  <c:v>1.2050000000000001</c:v>
                </c:pt>
                <c:pt idx="20">
                  <c:v>1.268</c:v>
                </c:pt>
                <c:pt idx="21">
                  <c:v>1.331</c:v>
                </c:pt>
                <c:pt idx="22">
                  <c:v>1.39</c:v>
                </c:pt>
                <c:pt idx="23">
                  <c:v>1.4490000000000001</c:v>
                </c:pt>
                <c:pt idx="24">
                  <c:v>1.516</c:v>
                </c:pt>
                <c:pt idx="25">
                  <c:v>1.583</c:v>
                </c:pt>
                <c:pt idx="26">
                  <c:v>1.641</c:v>
                </c:pt>
                <c:pt idx="27">
                  <c:v>1.69</c:v>
                </c:pt>
                <c:pt idx="28">
                  <c:v>1.7470000000000001</c:v>
                </c:pt>
                <c:pt idx="29">
                  <c:v>1.8029999999999999</c:v>
                </c:pt>
                <c:pt idx="30">
                  <c:v>1.8540000000000001</c:v>
                </c:pt>
                <c:pt idx="31">
                  <c:v>1.9059999999999999</c:v>
                </c:pt>
                <c:pt idx="32">
                  <c:v>1.9510000000000001</c:v>
                </c:pt>
                <c:pt idx="33">
                  <c:v>1.9910000000000001</c:v>
                </c:pt>
                <c:pt idx="34">
                  <c:v>2.0499999999999998</c:v>
                </c:pt>
                <c:pt idx="35">
                  <c:v>2.0939999999999999</c:v>
                </c:pt>
                <c:pt idx="36">
                  <c:v>2.1379999999999999</c:v>
                </c:pt>
                <c:pt idx="37">
                  <c:v>2.177</c:v>
                </c:pt>
                <c:pt idx="38">
                  <c:v>2.218</c:v>
                </c:pt>
                <c:pt idx="39">
                  <c:v>2.258</c:v>
                </c:pt>
                <c:pt idx="40">
                  <c:v>2.2919999999999998</c:v>
                </c:pt>
                <c:pt idx="41">
                  <c:v>2.327</c:v>
                </c:pt>
                <c:pt idx="42">
                  <c:v>2.3660000000000001</c:v>
                </c:pt>
                <c:pt idx="43">
                  <c:v>2.399</c:v>
                </c:pt>
                <c:pt idx="44">
                  <c:v>2.4289999999999998</c:v>
                </c:pt>
                <c:pt idx="45">
                  <c:v>2.4609999999999999</c:v>
                </c:pt>
                <c:pt idx="46">
                  <c:v>2.4870000000000001</c:v>
                </c:pt>
                <c:pt idx="47">
                  <c:v>2.5129999999999999</c:v>
                </c:pt>
                <c:pt idx="48">
                  <c:v>2.5369999999999999</c:v>
                </c:pt>
                <c:pt idx="49">
                  <c:v>2.5619999999999998</c:v>
                </c:pt>
                <c:pt idx="50">
                  <c:v>2.5819999999999999</c:v>
                </c:pt>
                <c:pt idx="51">
                  <c:v>2.6019999999999999</c:v>
                </c:pt>
                <c:pt idx="52">
                  <c:v>2.6219999999999999</c:v>
                </c:pt>
                <c:pt idx="53">
                  <c:v>2.6389999999999998</c:v>
                </c:pt>
                <c:pt idx="54">
                  <c:v>2.653</c:v>
                </c:pt>
                <c:pt idx="55">
                  <c:v>2.6680000000000001</c:v>
                </c:pt>
                <c:pt idx="56">
                  <c:v>2.68</c:v>
                </c:pt>
                <c:pt idx="57">
                  <c:v>2.6909999999999998</c:v>
                </c:pt>
                <c:pt idx="58">
                  <c:v>2.702</c:v>
                </c:pt>
                <c:pt idx="59">
                  <c:v>2.7090000000000001</c:v>
                </c:pt>
                <c:pt idx="60">
                  <c:v>2.7149999999999999</c:v>
                </c:pt>
                <c:pt idx="61">
                  <c:v>2.7189999999999999</c:v>
                </c:pt>
                <c:pt idx="62">
                  <c:v>2.7250000000000001</c:v>
                </c:pt>
                <c:pt idx="63">
                  <c:v>2.7290000000000001</c:v>
                </c:pt>
                <c:pt idx="64">
                  <c:v>2.7309999999999999</c:v>
                </c:pt>
                <c:pt idx="65">
                  <c:v>2.7320000000000002</c:v>
                </c:pt>
                <c:pt idx="66">
                  <c:v>2.734</c:v>
                </c:pt>
                <c:pt idx="67">
                  <c:v>2.734</c:v>
                </c:pt>
                <c:pt idx="68">
                  <c:v>2.7370000000000001</c:v>
                </c:pt>
                <c:pt idx="69">
                  <c:v>2.7349999999999999</c:v>
                </c:pt>
                <c:pt idx="70">
                  <c:v>2.7320000000000002</c:v>
                </c:pt>
                <c:pt idx="71">
                  <c:v>2.7290000000000001</c:v>
                </c:pt>
                <c:pt idx="72">
                  <c:v>2.7269999999999999</c:v>
                </c:pt>
                <c:pt idx="73">
                  <c:v>2.726</c:v>
                </c:pt>
                <c:pt idx="74">
                  <c:v>2.722</c:v>
                </c:pt>
                <c:pt idx="75">
                  <c:v>2.718</c:v>
                </c:pt>
                <c:pt idx="76">
                  <c:v>2.714</c:v>
                </c:pt>
                <c:pt idx="77">
                  <c:v>2.7090000000000001</c:v>
                </c:pt>
                <c:pt idx="78">
                  <c:v>2.7040000000000002</c:v>
                </c:pt>
                <c:pt idx="79">
                  <c:v>2.6970000000000001</c:v>
                </c:pt>
                <c:pt idx="80">
                  <c:v>2.6890000000000001</c:v>
                </c:pt>
                <c:pt idx="81">
                  <c:v>2.6840000000000002</c:v>
                </c:pt>
                <c:pt idx="82">
                  <c:v>2.677</c:v>
                </c:pt>
                <c:pt idx="83">
                  <c:v>2.6720000000000002</c:v>
                </c:pt>
                <c:pt idx="84">
                  <c:v>2.6619999999999999</c:v>
                </c:pt>
                <c:pt idx="85">
                  <c:v>2.6520000000000001</c:v>
                </c:pt>
                <c:pt idx="86">
                  <c:v>2.6429999999999998</c:v>
                </c:pt>
                <c:pt idx="87">
                  <c:v>2.633</c:v>
                </c:pt>
                <c:pt idx="88">
                  <c:v>2.621</c:v>
                </c:pt>
                <c:pt idx="89">
                  <c:v>2.601</c:v>
                </c:pt>
                <c:pt idx="90">
                  <c:v>2.5680000000000001</c:v>
                </c:pt>
                <c:pt idx="91">
                  <c:v>2.5049999999999999</c:v>
                </c:pt>
                <c:pt idx="92">
                  <c:v>2.3519999999999999</c:v>
                </c:pt>
                <c:pt idx="93">
                  <c:v>2.0179999999999998</c:v>
                </c:pt>
                <c:pt idx="94">
                  <c:v>1.575</c:v>
                </c:pt>
                <c:pt idx="95">
                  <c:v>1.1419999999999999</c:v>
                </c:pt>
                <c:pt idx="96">
                  <c:v>0.88800000000000001</c:v>
                </c:pt>
                <c:pt idx="97">
                  <c:v>0.76500000000000001</c:v>
                </c:pt>
                <c:pt idx="98">
                  <c:v>0.71199999999999997</c:v>
                </c:pt>
                <c:pt idx="99">
                  <c:v>0.68500000000000005</c:v>
                </c:pt>
                <c:pt idx="100">
                  <c:v>0.66500000000000004</c:v>
                </c:pt>
                <c:pt idx="101">
                  <c:v>0.65200000000000002</c:v>
                </c:pt>
                <c:pt idx="102">
                  <c:v>0.64</c:v>
                </c:pt>
                <c:pt idx="103">
                  <c:v>0.624</c:v>
                </c:pt>
                <c:pt idx="104">
                  <c:v>0.61299999999999999</c:v>
                </c:pt>
                <c:pt idx="105">
                  <c:v>0.60299999999999998</c:v>
                </c:pt>
                <c:pt idx="106">
                  <c:v>0.59299999999999997</c:v>
                </c:pt>
                <c:pt idx="107">
                  <c:v>0.58399999999999996</c:v>
                </c:pt>
                <c:pt idx="108">
                  <c:v>0.57099999999999995</c:v>
                </c:pt>
                <c:pt idx="109">
                  <c:v>0.56200000000000006</c:v>
                </c:pt>
                <c:pt idx="110">
                  <c:v>0.55200000000000005</c:v>
                </c:pt>
                <c:pt idx="111">
                  <c:v>0.54500000000000004</c:v>
                </c:pt>
                <c:pt idx="112">
                  <c:v>0.53700000000000003</c:v>
                </c:pt>
                <c:pt idx="113">
                  <c:v>0.52900000000000003</c:v>
                </c:pt>
                <c:pt idx="114">
                  <c:v>0.52</c:v>
                </c:pt>
                <c:pt idx="115">
                  <c:v>0.51400000000000001</c:v>
                </c:pt>
                <c:pt idx="116">
                  <c:v>0.505</c:v>
                </c:pt>
                <c:pt idx="117">
                  <c:v>0.497</c:v>
                </c:pt>
                <c:pt idx="118">
                  <c:v>0.49199999999999999</c:v>
                </c:pt>
                <c:pt idx="119">
                  <c:v>0.48499999999999999</c:v>
                </c:pt>
                <c:pt idx="120">
                  <c:v>0.47799999999999998</c:v>
                </c:pt>
                <c:pt idx="121">
                  <c:v>0.47099999999999997</c:v>
                </c:pt>
                <c:pt idx="122">
                  <c:v>0.46400000000000002</c:v>
                </c:pt>
                <c:pt idx="123">
                  <c:v>0.45800000000000002</c:v>
                </c:pt>
                <c:pt idx="124">
                  <c:v>0.45</c:v>
                </c:pt>
                <c:pt idx="125">
                  <c:v>0.44500000000000001</c:v>
                </c:pt>
                <c:pt idx="126">
                  <c:v>0.439</c:v>
                </c:pt>
                <c:pt idx="127">
                  <c:v>0.433</c:v>
                </c:pt>
                <c:pt idx="128">
                  <c:v>0.42599999999999999</c:v>
                </c:pt>
                <c:pt idx="129">
                  <c:v>0.42</c:v>
                </c:pt>
                <c:pt idx="130">
                  <c:v>0.41299999999999998</c:v>
                </c:pt>
                <c:pt idx="131">
                  <c:v>0.40799999999999997</c:v>
                </c:pt>
                <c:pt idx="132">
                  <c:v>0.40300000000000002</c:v>
                </c:pt>
                <c:pt idx="133">
                  <c:v>0.39800000000000002</c:v>
                </c:pt>
                <c:pt idx="134">
                  <c:v>0.39400000000000002</c:v>
                </c:pt>
                <c:pt idx="135">
                  <c:v>0.38900000000000001</c:v>
                </c:pt>
                <c:pt idx="136">
                  <c:v>0.38300000000000001</c:v>
                </c:pt>
                <c:pt idx="137">
                  <c:v>0.38</c:v>
                </c:pt>
                <c:pt idx="138">
                  <c:v>0.378</c:v>
                </c:pt>
                <c:pt idx="139">
                  <c:v>0.374</c:v>
                </c:pt>
                <c:pt idx="140">
                  <c:v>0.371</c:v>
                </c:pt>
                <c:pt idx="141">
                  <c:v>0.36599999999999999</c:v>
                </c:pt>
                <c:pt idx="142">
                  <c:v>0.36299999999999999</c:v>
                </c:pt>
                <c:pt idx="143">
                  <c:v>0.35899999999999999</c:v>
                </c:pt>
                <c:pt idx="144">
                  <c:v>0.35399999999999998</c:v>
                </c:pt>
                <c:pt idx="145">
                  <c:v>0.34699999999999998</c:v>
                </c:pt>
                <c:pt idx="146">
                  <c:v>0.34499999999999997</c:v>
                </c:pt>
                <c:pt idx="147">
                  <c:v>0.34200000000000003</c:v>
                </c:pt>
                <c:pt idx="148">
                  <c:v>0.33900000000000002</c:v>
                </c:pt>
                <c:pt idx="149">
                  <c:v>0.33500000000000002</c:v>
                </c:pt>
                <c:pt idx="150">
                  <c:v>0.33200000000000002</c:v>
                </c:pt>
                <c:pt idx="151">
                  <c:v>0.32900000000000001</c:v>
                </c:pt>
                <c:pt idx="152">
                  <c:v>0.32700000000000001</c:v>
                </c:pt>
                <c:pt idx="153">
                  <c:v>0.32600000000000001</c:v>
                </c:pt>
                <c:pt idx="154">
                  <c:v>0.32200000000000001</c:v>
                </c:pt>
                <c:pt idx="155">
                  <c:v>0.31900000000000001</c:v>
                </c:pt>
                <c:pt idx="156">
                  <c:v>0.314</c:v>
                </c:pt>
                <c:pt idx="157">
                  <c:v>0.311</c:v>
                </c:pt>
                <c:pt idx="158">
                  <c:v>0.31</c:v>
                </c:pt>
                <c:pt idx="159">
                  <c:v>0.30499999999999999</c:v>
                </c:pt>
                <c:pt idx="160">
                  <c:v>0.30199999999999999</c:v>
                </c:pt>
                <c:pt idx="161">
                  <c:v>0.29899999999999999</c:v>
                </c:pt>
                <c:pt idx="162">
                  <c:v>0.29599999999999999</c:v>
                </c:pt>
                <c:pt idx="163">
                  <c:v>0.29399999999999998</c:v>
                </c:pt>
                <c:pt idx="164">
                  <c:v>0.29199999999999998</c:v>
                </c:pt>
                <c:pt idx="165">
                  <c:v>0.28699999999999998</c:v>
                </c:pt>
                <c:pt idx="166">
                  <c:v>0.28499999999999998</c:v>
                </c:pt>
                <c:pt idx="167">
                  <c:v>0.28199999999999997</c:v>
                </c:pt>
                <c:pt idx="168">
                  <c:v>0.28000000000000003</c:v>
                </c:pt>
                <c:pt idx="169">
                  <c:v>0.27800000000000002</c:v>
                </c:pt>
                <c:pt idx="170">
                  <c:v>0.27500000000000002</c:v>
                </c:pt>
                <c:pt idx="171">
                  <c:v>0.27200000000000002</c:v>
                </c:pt>
                <c:pt idx="172">
                  <c:v>0.26900000000000002</c:v>
                </c:pt>
                <c:pt idx="173">
                  <c:v>0.26400000000000001</c:v>
                </c:pt>
                <c:pt idx="174">
                  <c:v>0.26</c:v>
                </c:pt>
                <c:pt idx="175">
                  <c:v>0.25600000000000001</c:v>
                </c:pt>
                <c:pt idx="176">
                  <c:v>0.25600000000000001</c:v>
                </c:pt>
                <c:pt idx="177">
                  <c:v>0.254</c:v>
                </c:pt>
                <c:pt idx="178">
                  <c:v>0.251</c:v>
                </c:pt>
                <c:pt idx="179">
                  <c:v>0.249</c:v>
                </c:pt>
                <c:pt idx="180">
                  <c:v>0.249</c:v>
                </c:pt>
                <c:pt idx="181">
                  <c:v>0.247</c:v>
                </c:pt>
                <c:pt idx="182">
                  <c:v>0.24399999999999999</c:v>
                </c:pt>
                <c:pt idx="183">
                  <c:v>0.24</c:v>
                </c:pt>
                <c:pt idx="184">
                  <c:v>0.23799999999999999</c:v>
                </c:pt>
                <c:pt idx="185">
                  <c:v>0.23699999999999999</c:v>
                </c:pt>
                <c:pt idx="186">
                  <c:v>0.23499999999999999</c:v>
                </c:pt>
                <c:pt idx="187">
                  <c:v>0.23499999999999999</c:v>
                </c:pt>
                <c:pt idx="188">
                  <c:v>0.23200000000000001</c:v>
                </c:pt>
                <c:pt idx="189">
                  <c:v>0.22900000000000001</c:v>
                </c:pt>
                <c:pt idx="190">
                  <c:v>0.22700000000000001</c:v>
                </c:pt>
                <c:pt idx="191">
                  <c:v>0.22700000000000001</c:v>
                </c:pt>
                <c:pt idx="192">
                  <c:v>0.22600000000000001</c:v>
                </c:pt>
                <c:pt idx="193">
                  <c:v>0.224</c:v>
                </c:pt>
                <c:pt idx="194">
                  <c:v>0.223</c:v>
                </c:pt>
                <c:pt idx="195">
                  <c:v>0.222</c:v>
                </c:pt>
                <c:pt idx="196">
                  <c:v>0.218</c:v>
                </c:pt>
                <c:pt idx="197">
                  <c:v>0.215</c:v>
                </c:pt>
                <c:pt idx="198">
                  <c:v>0.215</c:v>
                </c:pt>
                <c:pt idx="199">
                  <c:v>0.21299999999999999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622-4C84-B4CE-413B78CB217B}"/>
            </c:ext>
          </c:extLst>
        </c:ser>
        <c:ser>
          <c:idx val="4"/>
          <c:order val="4"/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Sheet1!$A$2:$A$201</c:f>
              <c:numCache>
                <c:formatCode>General</c:formatCode>
                <c:ptCount val="200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1.1000000000000001</c:v>
                </c:pt>
                <c:pt idx="23">
                  <c:v>1.1499999999999999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2.0499999999999998</c:v>
                </c:pt>
                <c:pt idx="42">
                  <c:v>2.1</c:v>
                </c:pt>
                <c:pt idx="43">
                  <c:v>2.15</c:v>
                </c:pt>
                <c:pt idx="44">
                  <c:v>2.2000000000000002</c:v>
                </c:pt>
                <c:pt idx="45">
                  <c:v>2.25</c:v>
                </c:pt>
                <c:pt idx="46">
                  <c:v>2.2999999999999998</c:v>
                </c:pt>
                <c:pt idx="47">
                  <c:v>2.35</c:v>
                </c:pt>
                <c:pt idx="48">
                  <c:v>2.4</c:v>
                </c:pt>
                <c:pt idx="49">
                  <c:v>2.4500000000000002</c:v>
                </c:pt>
                <c:pt idx="50">
                  <c:v>2.5</c:v>
                </c:pt>
                <c:pt idx="51">
                  <c:v>2.5499999999999998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4.0999999999999996</c:v>
                </c:pt>
                <c:pt idx="83">
                  <c:v>4.1500000000000004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4.3499999999999996</c:v>
                </c:pt>
                <c:pt idx="88">
                  <c:v>4.4000000000000004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4.5999999999999996</c:v>
                </c:pt>
                <c:pt idx="93">
                  <c:v>4.6500000000000004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4.8499999999999996</c:v>
                </c:pt>
                <c:pt idx="98">
                  <c:v>4.9000000000000004</c:v>
                </c:pt>
                <c:pt idx="99">
                  <c:v>4.95</c:v>
                </c:pt>
                <c:pt idx="100">
                  <c:v>5</c:v>
                </c:pt>
                <c:pt idx="101">
                  <c:v>5.05</c:v>
                </c:pt>
                <c:pt idx="102">
                  <c:v>5.0999999999999996</c:v>
                </c:pt>
                <c:pt idx="103">
                  <c:v>5.15</c:v>
                </c:pt>
                <c:pt idx="104">
                  <c:v>5.2</c:v>
                </c:pt>
                <c:pt idx="105">
                  <c:v>5.25</c:v>
                </c:pt>
                <c:pt idx="106">
                  <c:v>5.3</c:v>
                </c:pt>
                <c:pt idx="107">
                  <c:v>5.35</c:v>
                </c:pt>
                <c:pt idx="108">
                  <c:v>5.4</c:v>
                </c:pt>
                <c:pt idx="109">
                  <c:v>5.45</c:v>
                </c:pt>
                <c:pt idx="110">
                  <c:v>5.5</c:v>
                </c:pt>
                <c:pt idx="111">
                  <c:v>5.55</c:v>
                </c:pt>
                <c:pt idx="112">
                  <c:v>5.6</c:v>
                </c:pt>
                <c:pt idx="113">
                  <c:v>5.65</c:v>
                </c:pt>
                <c:pt idx="114">
                  <c:v>5.7</c:v>
                </c:pt>
                <c:pt idx="115">
                  <c:v>5.75</c:v>
                </c:pt>
                <c:pt idx="116">
                  <c:v>5.8</c:v>
                </c:pt>
                <c:pt idx="117">
                  <c:v>5.85</c:v>
                </c:pt>
                <c:pt idx="118">
                  <c:v>5.9</c:v>
                </c:pt>
                <c:pt idx="119">
                  <c:v>5.95</c:v>
                </c:pt>
                <c:pt idx="120">
                  <c:v>6</c:v>
                </c:pt>
                <c:pt idx="121">
                  <c:v>6.05</c:v>
                </c:pt>
                <c:pt idx="122">
                  <c:v>6.1</c:v>
                </c:pt>
                <c:pt idx="123">
                  <c:v>6.15</c:v>
                </c:pt>
                <c:pt idx="124">
                  <c:v>6.2</c:v>
                </c:pt>
                <c:pt idx="125">
                  <c:v>6.25</c:v>
                </c:pt>
                <c:pt idx="126">
                  <c:v>6.3</c:v>
                </c:pt>
                <c:pt idx="127">
                  <c:v>6.35</c:v>
                </c:pt>
                <c:pt idx="128">
                  <c:v>6.4</c:v>
                </c:pt>
                <c:pt idx="129">
                  <c:v>6.45</c:v>
                </c:pt>
                <c:pt idx="130">
                  <c:v>6.5</c:v>
                </c:pt>
                <c:pt idx="131">
                  <c:v>6.55</c:v>
                </c:pt>
                <c:pt idx="132">
                  <c:v>6.6</c:v>
                </c:pt>
                <c:pt idx="133">
                  <c:v>6.65</c:v>
                </c:pt>
                <c:pt idx="134">
                  <c:v>6.7</c:v>
                </c:pt>
                <c:pt idx="135">
                  <c:v>6.75</c:v>
                </c:pt>
                <c:pt idx="136">
                  <c:v>6.8</c:v>
                </c:pt>
                <c:pt idx="137">
                  <c:v>6.85</c:v>
                </c:pt>
                <c:pt idx="138">
                  <c:v>6.9</c:v>
                </c:pt>
                <c:pt idx="139">
                  <c:v>6.95</c:v>
                </c:pt>
                <c:pt idx="140">
                  <c:v>7</c:v>
                </c:pt>
                <c:pt idx="141">
                  <c:v>7.05</c:v>
                </c:pt>
                <c:pt idx="142">
                  <c:v>7.1</c:v>
                </c:pt>
                <c:pt idx="143">
                  <c:v>7.15</c:v>
                </c:pt>
                <c:pt idx="144">
                  <c:v>7.2</c:v>
                </c:pt>
                <c:pt idx="145">
                  <c:v>7.25</c:v>
                </c:pt>
                <c:pt idx="146">
                  <c:v>7.3</c:v>
                </c:pt>
                <c:pt idx="147">
                  <c:v>7.35</c:v>
                </c:pt>
                <c:pt idx="148">
                  <c:v>7.4</c:v>
                </c:pt>
                <c:pt idx="149">
                  <c:v>7.45</c:v>
                </c:pt>
                <c:pt idx="150">
                  <c:v>7.5</c:v>
                </c:pt>
                <c:pt idx="151">
                  <c:v>7.55</c:v>
                </c:pt>
                <c:pt idx="152">
                  <c:v>7.6</c:v>
                </c:pt>
                <c:pt idx="153">
                  <c:v>7.65</c:v>
                </c:pt>
                <c:pt idx="154">
                  <c:v>7.7</c:v>
                </c:pt>
                <c:pt idx="155">
                  <c:v>7.75</c:v>
                </c:pt>
                <c:pt idx="156">
                  <c:v>7.8</c:v>
                </c:pt>
                <c:pt idx="157">
                  <c:v>7.85</c:v>
                </c:pt>
                <c:pt idx="158">
                  <c:v>7.9</c:v>
                </c:pt>
                <c:pt idx="159">
                  <c:v>7.95</c:v>
                </c:pt>
                <c:pt idx="160">
                  <c:v>8</c:v>
                </c:pt>
                <c:pt idx="161">
                  <c:v>8.0500000000000007</c:v>
                </c:pt>
                <c:pt idx="162">
                  <c:v>8.1</c:v>
                </c:pt>
                <c:pt idx="163">
                  <c:v>8.15</c:v>
                </c:pt>
                <c:pt idx="164">
                  <c:v>8.1999999999999993</c:v>
                </c:pt>
                <c:pt idx="165">
                  <c:v>8.25</c:v>
                </c:pt>
                <c:pt idx="166">
                  <c:v>8.3000000000000007</c:v>
                </c:pt>
                <c:pt idx="167">
                  <c:v>8.35</c:v>
                </c:pt>
                <c:pt idx="168">
                  <c:v>8.4</c:v>
                </c:pt>
                <c:pt idx="169">
                  <c:v>8.4499999999999993</c:v>
                </c:pt>
                <c:pt idx="170">
                  <c:v>8.5</c:v>
                </c:pt>
                <c:pt idx="171">
                  <c:v>8.5500000000000007</c:v>
                </c:pt>
                <c:pt idx="172">
                  <c:v>8.6</c:v>
                </c:pt>
                <c:pt idx="173">
                  <c:v>8.65</c:v>
                </c:pt>
                <c:pt idx="174">
                  <c:v>8.6999999999999993</c:v>
                </c:pt>
                <c:pt idx="175">
                  <c:v>8.75</c:v>
                </c:pt>
                <c:pt idx="176">
                  <c:v>8.8000000000000007</c:v>
                </c:pt>
                <c:pt idx="177">
                  <c:v>8.85</c:v>
                </c:pt>
                <c:pt idx="178">
                  <c:v>8.9</c:v>
                </c:pt>
                <c:pt idx="179">
                  <c:v>8.9499999999999993</c:v>
                </c:pt>
                <c:pt idx="180">
                  <c:v>9</c:v>
                </c:pt>
                <c:pt idx="181">
                  <c:v>9.0500000000000007</c:v>
                </c:pt>
                <c:pt idx="182">
                  <c:v>9.1</c:v>
                </c:pt>
                <c:pt idx="183">
                  <c:v>9.15</c:v>
                </c:pt>
                <c:pt idx="184">
                  <c:v>9.1999999999999993</c:v>
                </c:pt>
                <c:pt idx="185">
                  <c:v>9.25</c:v>
                </c:pt>
                <c:pt idx="186">
                  <c:v>9.3000000000000007</c:v>
                </c:pt>
                <c:pt idx="187">
                  <c:v>9.35</c:v>
                </c:pt>
                <c:pt idx="188">
                  <c:v>9.4</c:v>
                </c:pt>
                <c:pt idx="189">
                  <c:v>9.4499999999999993</c:v>
                </c:pt>
                <c:pt idx="190">
                  <c:v>9.5</c:v>
                </c:pt>
                <c:pt idx="191">
                  <c:v>9.5500000000000007</c:v>
                </c:pt>
                <c:pt idx="192">
                  <c:v>9.6</c:v>
                </c:pt>
                <c:pt idx="193">
                  <c:v>9.65</c:v>
                </c:pt>
                <c:pt idx="194">
                  <c:v>9.6999999999999993</c:v>
                </c:pt>
                <c:pt idx="195">
                  <c:v>9.75</c:v>
                </c:pt>
                <c:pt idx="196">
                  <c:v>9.8000000000000007</c:v>
                </c:pt>
                <c:pt idx="197">
                  <c:v>9.85</c:v>
                </c:pt>
                <c:pt idx="198">
                  <c:v>9.9</c:v>
                </c:pt>
                <c:pt idx="199">
                  <c:v>9.9499999999999993</c:v>
                </c:pt>
              </c:numCache>
            </c:numRef>
          </c:xVal>
          <c:yVal>
            <c:numRef>
              <c:f>Sheet1!$F$2:$F$201</c:f>
              <c:numCache>
                <c:formatCode>General</c:formatCode>
                <c:ptCount val="200"/>
                <c:pt idx="0">
                  <c:v>0</c:v>
                </c:pt>
                <c:pt idx="1">
                  <c:v>7.0999999999999994E-2</c:v>
                </c:pt>
                <c:pt idx="2">
                  <c:v>0.13500000000000001</c:v>
                </c:pt>
                <c:pt idx="3">
                  <c:v>0.20100000000000001</c:v>
                </c:pt>
                <c:pt idx="4">
                  <c:v>0.26500000000000001</c:v>
                </c:pt>
                <c:pt idx="5">
                  <c:v>0.33100000000000002</c:v>
                </c:pt>
                <c:pt idx="6">
                  <c:v>0.40300000000000002</c:v>
                </c:pt>
                <c:pt idx="7">
                  <c:v>0.46400000000000002</c:v>
                </c:pt>
                <c:pt idx="8">
                  <c:v>0.52800000000000002</c:v>
                </c:pt>
                <c:pt idx="9">
                  <c:v>0.59199999999999997</c:v>
                </c:pt>
                <c:pt idx="10">
                  <c:v>0.65100000000000002</c:v>
                </c:pt>
                <c:pt idx="11">
                  <c:v>0.72399999999999998</c:v>
                </c:pt>
                <c:pt idx="12">
                  <c:v>0.78500000000000003</c:v>
                </c:pt>
                <c:pt idx="13">
                  <c:v>0.84899999999999998</c:v>
                </c:pt>
                <c:pt idx="14">
                  <c:v>0.90800000000000003</c:v>
                </c:pt>
                <c:pt idx="15">
                  <c:v>0.96899999999999997</c:v>
                </c:pt>
                <c:pt idx="16">
                  <c:v>1.0309999999999999</c:v>
                </c:pt>
                <c:pt idx="17">
                  <c:v>1.095</c:v>
                </c:pt>
                <c:pt idx="18">
                  <c:v>1.159</c:v>
                </c:pt>
                <c:pt idx="19">
                  <c:v>1.214</c:v>
                </c:pt>
                <c:pt idx="20">
                  <c:v>1.27</c:v>
                </c:pt>
                <c:pt idx="21">
                  <c:v>1.329</c:v>
                </c:pt>
                <c:pt idx="22">
                  <c:v>1.385</c:v>
                </c:pt>
                <c:pt idx="23">
                  <c:v>1.4410000000000001</c:v>
                </c:pt>
                <c:pt idx="24">
                  <c:v>1.496</c:v>
                </c:pt>
                <c:pt idx="25">
                  <c:v>1.554</c:v>
                </c:pt>
                <c:pt idx="26">
                  <c:v>1.605</c:v>
                </c:pt>
                <c:pt idx="27">
                  <c:v>1.657</c:v>
                </c:pt>
                <c:pt idx="28">
                  <c:v>1.706</c:v>
                </c:pt>
                <c:pt idx="29">
                  <c:v>1.752</c:v>
                </c:pt>
                <c:pt idx="30">
                  <c:v>1.804</c:v>
                </c:pt>
                <c:pt idx="31">
                  <c:v>1.8480000000000001</c:v>
                </c:pt>
                <c:pt idx="32">
                  <c:v>1.893</c:v>
                </c:pt>
                <c:pt idx="33">
                  <c:v>1.9390000000000001</c:v>
                </c:pt>
                <c:pt idx="34">
                  <c:v>1.98</c:v>
                </c:pt>
                <c:pt idx="35">
                  <c:v>2.0190000000000001</c:v>
                </c:pt>
                <c:pt idx="36">
                  <c:v>2.0590000000000002</c:v>
                </c:pt>
                <c:pt idx="37">
                  <c:v>2.093</c:v>
                </c:pt>
                <c:pt idx="38">
                  <c:v>2.1280000000000001</c:v>
                </c:pt>
                <c:pt idx="39">
                  <c:v>2.1640000000000001</c:v>
                </c:pt>
                <c:pt idx="40">
                  <c:v>2.1989999999999998</c:v>
                </c:pt>
                <c:pt idx="41">
                  <c:v>2.2290000000000001</c:v>
                </c:pt>
                <c:pt idx="42">
                  <c:v>2.258</c:v>
                </c:pt>
                <c:pt idx="43">
                  <c:v>2.2879999999999998</c:v>
                </c:pt>
                <c:pt idx="44">
                  <c:v>2.3119999999999998</c:v>
                </c:pt>
                <c:pt idx="45">
                  <c:v>2.3359999999999999</c:v>
                </c:pt>
                <c:pt idx="46">
                  <c:v>2.36</c:v>
                </c:pt>
                <c:pt idx="47">
                  <c:v>2.3839999999999999</c:v>
                </c:pt>
                <c:pt idx="48">
                  <c:v>2.4060000000000001</c:v>
                </c:pt>
                <c:pt idx="49">
                  <c:v>2.4239999999999999</c:v>
                </c:pt>
                <c:pt idx="50">
                  <c:v>2.4409999999999998</c:v>
                </c:pt>
                <c:pt idx="51">
                  <c:v>2.4580000000000002</c:v>
                </c:pt>
                <c:pt idx="52">
                  <c:v>2.4729999999999999</c:v>
                </c:pt>
                <c:pt idx="53">
                  <c:v>2.4870000000000001</c:v>
                </c:pt>
                <c:pt idx="54">
                  <c:v>2.5</c:v>
                </c:pt>
                <c:pt idx="55">
                  <c:v>2.512</c:v>
                </c:pt>
                <c:pt idx="56">
                  <c:v>2.5219999999999998</c:v>
                </c:pt>
                <c:pt idx="57">
                  <c:v>2.5310000000000001</c:v>
                </c:pt>
                <c:pt idx="58">
                  <c:v>2.5369999999999999</c:v>
                </c:pt>
                <c:pt idx="59">
                  <c:v>2.544</c:v>
                </c:pt>
                <c:pt idx="60">
                  <c:v>2.5499999999999998</c:v>
                </c:pt>
                <c:pt idx="61">
                  <c:v>2.5550000000000002</c:v>
                </c:pt>
                <c:pt idx="62">
                  <c:v>2.5590000000000002</c:v>
                </c:pt>
                <c:pt idx="63">
                  <c:v>2.5619999999999998</c:v>
                </c:pt>
                <c:pt idx="64">
                  <c:v>2.5619999999999998</c:v>
                </c:pt>
                <c:pt idx="65">
                  <c:v>2.5640000000000001</c:v>
                </c:pt>
                <c:pt idx="66">
                  <c:v>2.5640000000000001</c:v>
                </c:pt>
                <c:pt idx="67">
                  <c:v>2.5659999999999998</c:v>
                </c:pt>
                <c:pt idx="68">
                  <c:v>2.5670000000000002</c:v>
                </c:pt>
                <c:pt idx="69">
                  <c:v>2.5649999999999999</c:v>
                </c:pt>
                <c:pt idx="70">
                  <c:v>2.5630000000000002</c:v>
                </c:pt>
                <c:pt idx="71">
                  <c:v>2.5609999999999999</c:v>
                </c:pt>
                <c:pt idx="72">
                  <c:v>2.5569999999999999</c:v>
                </c:pt>
                <c:pt idx="73">
                  <c:v>2.5550000000000002</c:v>
                </c:pt>
                <c:pt idx="74">
                  <c:v>2.552</c:v>
                </c:pt>
                <c:pt idx="75">
                  <c:v>2.5489999999999999</c:v>
                </c:pt>
                <c:pt idx="76">
                  <c:v>2.5430000000000001</c:v>
                </c:pt>
                <c:pt idx="77">
                  <c:v>2.5390000000000001</c:v>
                </c:pt>
                <c:pt idx="78">
                  <c:v>2.5339999999999998</c:v>
                </c:pt>
                <c:pt idx="79">
                  <c:v>2.5310000000000001</c:v>
                </c:pt>
                <c:pt idx="80">
                  <c:v>2.5259999999999998</c:v>
                </c:pt>
                <c:pt idx="81">
                  <c:v>2.52</c:v>
                </c:pt>
                <c:pt idx="82">
                  <c:v>2.5150000000000001</c:v>
                </c:pt>
                <c:pt idx="83">
                  <c:v>2.5099999999999998</c:v>
                </c:pt>
                <c:pt idx="84">
                  <c:v>2.504</c:v>
                </c:pt>
                <c:pt idx="85">
                  <c:v>2.4990000000000001</c:v>
                </c:pt>
                <c:pt idx="86">
                  <c:v>2.4929999999999999</c:v>
                </c:pt>
                <c:pt idx="87">
                  <c:v>2.4900000000000002</c:v>
                </c:pt>
                <c:pt idx="88">
                  <c:v>2.4860000000000002</c:v>
                </c:pt>
                <c:pt idx="89">
                  <c:v>2.4820000000000002</c:v>
                </c:pt>
                <c:pt idx="90">
                  <c:v>2.476</c:v>
                </c:pt>
                <c:pt idx="91">
                  <c:v>2.4710000000000001</c:v>
                </c:pt>
                <c:pt idx="92">
                  <c:v>2.4660000000000002</c:v>
                </c:pt>
                <c:pt idx="93">
                  <c:v>2.46</c:v>
                </c:pt>
                <c:pt idx="94">
                  <c:v>2.456</c:v>
                </c:pt>
                <c:pt idx="95">
                  <c:v>2.4540000000000002</c:v>
                </c:pt>
                <c:pt idx="96">
                  <c:v>2.4489999999999998</c:v>
                </c:pt>
                <c:pt idx="97">
                  <c:v>2.4420000000000002</c:v>
                </c:pt>
                <c:pt idx="98">
                  <c:v>2.4369999999999998</c:v>
                </c:pt>
                <c:pt idx="99">
                  <c:v>2.4319999999999999</c:v>
                </c:pt>
                <c:pt idx="100">
                  <c:v>2.427</c:v>
                </c:pt>
                <c:pt idx="101">
                  <c:v>2.4220000000000002</c:v>
                </c:pt>
                <c:pt idx="102">
                  <c:v>2.4180000000000001</c:v>
                </c:pt>
                <c:pt idx="103">
                  <c:v>2.4129999999999998</c:v>
                </c:pt>
                <c:pt idx="104">
                  <c:v>2.4060000000000001</c:v>
                </c:pt>
                <c:pt idx="105">
                  <c:v>2.399</c:v>
                </c:pt>
                <c:pt idx="106">
                  <c:v>2.3940000000000001</c:v>
                </c:pt>
                <c:pt idx="107">
                  <c:v>2.387</c:v>
                </c:pt>
                <c:pt idx="108">
                  <c:v>2.3820000000000001</c:v>
                </c:pt>
                <c:pt idx="109">
                  <c:v>2.3780000000000001</c:v>
                </c:pt>
                <c:pt idx="110">
                  <c:v>2.3719999999999999</c:v>
                </c:pt>
                <c:pt idx="111">
                  <c:v>2.367</c:v>
                </c:pt>
                <c:pt idx="112">
                  <c:v>2.3610000000000002</c:v>
                </c:pt>
                <c:pt idx="113">
                  <c:v>2.355</c:v>
                </c:pt>
                <c:pt idx="114">
                  <c:v>2.3479999999999999</c:v>
                </c:pt>
                <c:pt idx="115">
                  <c:v>2.34</c:v>
                </c:pt>
                <c:pt idx="116">
                  <c:v>2.3290000000000002</c:v>
                </c:pt>
                <c:pt idx="117">
                  <c:v>2.3140000000000001</c:v>
                </c:pt>
                <c:pt idx="118">
                  <c:v>2.2879999999999998</c:v>
                </c:pt>
                <c:pt idx="119">
                  <c:v>2.2480000000000002</c:v>
                </c:pt>
                <c:pt idx="120">
                  <c:v>2.1760000000000002</c:v>
                </c:pt>
                <c:pt idx="121">
                  <c:v>2.0699999999999998</c:v>
                </c:pt>
                <c:pt idx="122">
                  <c:v>1.9350000000000001</c:v>
                </c:pt>
                <c:pt idx="123">
                  <c:v>1.7909999999999999</c:v>
                </c:pt>
                <c:pt idx="124">
                  <c:v>1.6579999999999999</c:v>
                </c:pt>
                <c:pt idx="125">
                  <c:v>1.5409999999999999</c:v>
                </c:pt>
                <c:pt idx="126">
                  <c:v>1.4419999999999999</c:v>
                </c:pt>
                <c:pt idx="127">
                  <c:v>1.3720000000000001</c:v>
                </c:pt>
                <c:pt idx="128">
                  <c:v>1.3080000000000001</c:v>
                </c:pt>
                <c:pt idx="129">
                  <c:v>1.2549999999999999</c:v>
                </c:pt>
                <c:pt idx="130">
                  <c:v>1.212</c:v>
                </c:pt>
                <c:pt idx="131">
                  <c:v>1.173</c:v>
                </c:pt>
                <c:pt idx="132">
                  <c:v>1.1399999999999999</c:v>
                </c:pt>
                <c:pt idx="133">
                  <c:v>1.111</c:v>
                </c:pt>
                <c:pt idx="134">
                  <c:v>1.085</c:v>
                </c:pt>
                <c:pt idx="135">
                  <c:v>1.0589999999999999</c:v>
                </c:pt>
                <c:pt idx="136">
                  <c:v>1.036</c:v>
                </c:pt>
                <c:pt idx="137">
                  <c:v>1.014</c:v>
                </c:pt>
                <c:pt idx="138">
                  <c:v>0.995</c:v>
                </c:pt>
                <c:pt idx="139">
                  <c:v>0.97499999999999998</c:v>
                </c:pt>
                <c:pt idx="140">
                  <c:v>0.95799999999999996</c:v>
                </c:pt>
                <c:pt idx="141">
                  <c:v>0.94</c:v>
                </c:pt>
                <c:pt idx="142">
                  <c:v>0.92400000000000004</c:v>
                </c:pt>
                <c:pt idx="143">
                  <c:v>0.90900000000000003</c:v>
                </c:pt>
                <c:pt idx="144">
                  <c:v>0.89600000000000002</c:v>
                </c:pt>
                <c:pt idx="145">
                  <c:v>0.88</c:v>
                </c:pt>
                <c:pt idx="146">
                  <c:v>0.86699999999999999</c:v>
                </c:pt>
                <c:pt idx="147">
                  <c:v>0.85199999999999998</c:v>
                </c:pt>
                <c:pt idx="148">
                  <c:v>0.84</c:v>
                </c:pt>
                <c:pt idx="149">
                  <c:v>0.82899999999999996</c:v>
                </c:pt>
                <c:pt idx="150">
                  <c:v>0.81699999999999995</c:v>
                </c:pt>
                <c:pt idx="151">
                  <c:v>0.80200000000000005</c:v>
                </c:pt>
                <c:pt idx="152">
                  <c:v>0.79100000000000004</c:v>
                </c:pt>
                <c:pt idx="153">
                  <c:v>0.78100000000000003</c:v>
                </c:pt>
                <c:pt idx="154">
                  <c:v>0.76900000000000002</c:v>
                </c:pt>
                <c:pt idx="155">
                  <c:v>0.75900000000000001</c:v>
                </c:pt>
                <c:pt idx="156">
                  <c:v>0.749</c:v>
                </c:pt>
                <c:pt idx="157">
                  <c:v>0.74</c:v>
                </c:pt>
                <c:pt idx="158">
                  <c:v>0.73099999999999998</c:v>
                </c:pt>
                <c:pt idx="159">
                  <c:v>0.72199999999999998</c:v>
                </c:pt>
                <c:pt idx="160">
                  <c:v>0.71299999999999997</c:v>
                </c:pt>
                <c:pt idx="161">
                  <c:v>0.70299999999999996</c:v>
                </c:pt>
                <c:pt idx="162">
                  <c:v>0.69499999999999995</c:v>
                </c:pt>
                <c:pt idx="163">
                  <c:v>0.68600000000000005</c:v>
                </c:pt>
                <c:pt idx="164">
                  <c:v>0.68</c:v>
                </c:pt>
                <c:pt idx="165">
                  <c:v>0.67300000000000004</c:v>
                </c:pt>
                <c:pt idx="166">
                  <c:v>0.66600000000000004</c:v>
                </c:pt>
                <c:pt idx="167">
                  <c:v>0.65700000000000003</c:v>
                </c:pt>
                <c:pt idx="168">
                  <c:v>0.65</c:v>
                </c:pt>
                <c:pt idx="169">
                  <c:v>0.64300000000000002</c:v>
                </c:pt>
                <c:pt idx="170">
                  <c:v>0.63700000000000001</c:v>
                </c:pt>
                <c:pt idx="171">
                  <c:v>0.63100000000000001</c:v>
                </c:pt>
                <c:pt idx="172">
                  <c:v>0.624</c:v>
                </c:pt>
                <c:pt idx="173">
                  <c:v>0.61499999999999999</c:v>
                </c:pt>
                <c:pt idx="174">
                  <c:v>0.60899999999999999</c:v>
                </c:pt>
                <c:pt idx="175">
                  <c:v>0.60199999999999998</c:v>
                </c:pt>
                <c:pt idx="176">
                  <c:v>0.59899999999999998</c:v>
                </c:pt>
                <c:pt idx="177">
                  <c:v>0.60099999999999998</c:v>
                </c:pt>
                <c:pt idx="178">
                  <c:v>0.60599999999999998</c:v>
                </c:pt>
                <c:pt idx="179">
                  <c:v>0.60799999999999998</c:v>
                </c:pt>
                <c:pt idx="180">
                  <c:v>0.60599999999999998</c:v>
                </c:pt>
                <c:pt idx="181">
                  <c:v>0.60399999999999998</c:v>
                </c:pt>
                <c:pt idx="182">
                  <c:v>0.60199999999999998</c:v>
                </c:pt>
                <c:pt idx="183">
                  <c:v>0.59499999999999997</c:v>
                </c:pt>
                <c:pt idx="184">
                  <c:v>0.58799999999999997</c:v>
                </c:pt>
                <c:pt idx="185">
                  <c:v>0.58399999999999996</c:v>
                </c:pt>
                <c:pt idx="186">
                  <c:v>0.58199999999999996</c:v>
                </c:pt>
                <c:pt idx="187">
                  <c:v>0.57699999999999996</c:v>
                </c:pt>
                <c:pt idx="188">
                  <c:v>0.56999999999999995</c:v>
                </c:pt>
                <c:pt idx="189">
                  <c:v>0.56499999999999995</c:v>
                </c:pt>
                <c:pt idx="190">
                  <c:v>0.56000000000000005</c:v>
                </c:pt>
                <c:pt idx="191">
                  <c:v>0.55600000000000005</c:v>
                </c:pt>
                <c:pt idx="192">
                  <c:v>0.55200000000000005</c:v>
                </c:pt>
                <c:pt idx="193">
                  <c:v>0.54800000000000004</c:v>
                </c:pt>
                <c:pt idx="194">
                  <c:v>0.54500000000000004</c:v>
                </c:pt>
                <c:pt idx="195">
                  <c:v>0.54100000000000004</c:v>
                </c:pt>
                <c:pt idx="196">
                  <c:v>0.53400000000000003</c:v>
                </c:pt>
                <c:pt idx="197">
                  <c:v>0.53</c:v>
                </c:pt>
                <c:pt idx="198">
                  <c:v>0.52700000000000002</c:v>
                </c:pt>
                <c:pt idx="199">
                  <c:v>0.52400000000000002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0622-4C84-B4CE-413B78CB2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0948464"/>
        <c:axId val="1766284832"/>
      </c:scatterChart>
      <c:valAx>
        <c:axId val="1770948464"/>
        <c:scaling>
          <c:orientation val="minMax"/>
          <c:max val="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600" b="1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Displacement(mm</a:t>
                </a:r>
                <a:r>
                  <a:rPr lang="en-US" altLang="ja-JP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ja-JP" altLang="en-US" sz="1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26830418518701421"/>
              <c:y val="0.903176530155038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766284832"/>
        <c:crosses val="autoZero"/>
        <c:crossBetween val="midCat"/>
      </c:valAx>
      <c:valAx>
        <c:axId val="1766284832"/>
        <c:scaling>
          <c:orientation val="minMax"/>
          <c:max val="3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 sz="16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Bending</a:t>
                </a:r>
                <a:r>
                  <a:rPr lang="en-US" altLang="ja-JP" sz="1600" b="1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moment(Nm)</a:t>
                </a:r>
                <a:endParaRPr lang="ja-JP" altLang="en-US" sz="16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5.7450617537592646E-2"/>
              <c:y val="0.249701313006998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770948464"/>
        <c:crosses val="autoZero"/>
        <c:crossBetween val="midCat"/>
      </c:valAx>
      <c:spPr>
        <a:solidFill>
          <a:schemeClr val="accent4">
            <a:lumMod val="20000"/>
            <a:lumOff val="80000"/>
          </a:schemeClr>
        </a:solidFill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54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43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72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688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87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37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89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511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080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81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43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57946-2A27-43A9-83C9-006F6AA7D11E}" type="datetimeFigureOut">
              <a:rPr kumimoji="1" lang="ja-JP" altLang="en-US" smtClean="0"/>
              <a:t>2020/11/3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5F63F-49E4-426E-904A-8F971045C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8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グラフ 20">
            <a:extLst>
              <a:ext uri="{FF2B5EF4-FFF2-40B4-BE49-F238E27FC236}">
                <a16:creationId xmlns:a16="http://schemas.microsoft.com/office/drawing/2014/main" id="{75CD7A60-67AA-4798-AFF8-BCA01CAF8B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850744"/>
              </p:ext>
            </p:extLst>
          </p:nvPr>
        </p:nvGraphicFramePr>
        <p:xfrm>
          <a:off x="469213" y="1635787"/>
          <a:ext cx="2377969" cy="353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597BF429-28A5-4084-B806-7E01A0418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7987" y="1945132"/>
            <a:ext cx="5372100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E77E069B-7AD0-4789-9CF6-AC2D2D5F3E50}"/>
              </a:ext>
            </a:extLst>
          </p:cNvPr>
          <p:cNvCxnSpPr>
            <a:cxnSpLocks/>
          </p:cNvCxnSpPr>
          <p:nvPr/>
        </p:nvCxnSpPr>
        <p:spPr>
          <a:xfrm>
            <a:off x="1482856" y="3104217"/>
            <a:ext cx="0" cy="246672"/>
          </a:xfrm>
          <a:prstGeom prst="straightConnector1">
            <a:avLst/>
          </a:prstGeom>
          <a:ln w="158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A1806FD7-257A-4DCE-A892-F2E7192EDE5D}"/>
              </a:ext>
            </a:extLst>
          </p:cNvPr>
          <p:cNvCxnSpPr/>
          <p:nvPr/>
        </p:nvCxnSpPr>
        <p:spPr>
          <a:xfrm>
            <a:off x="1654049" y="2984319"/>
            <a:ext cx="0" cy="131482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B820E1B0-C667-4A71-9C59-86EEA4C1BBEF}"/>
              </a:ext>
            </a:extLst>
          </p:cNvPr>
          <p:cNvCxnSpPr>
            <a:cxnSpLocks/>
          </p:cNvCxnSpPr>
          <p:nvPr/>
        </p:nvCxnSpPr>
        <p:spPr>
          <a:xfrm>
            <a:off x="1886962" y="3433063"/>
            <a:ext cx="0" cy="12989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F2FC087-D62A-49BC-BBDA-7EB4E48A667E}"/>
              </a:ext>
            </a:extLst>
          </p:cNvPr>
          <p:cNvSpPr txBox="1"/>
          <p:nvPr/>
        </p:nvSpPr>
        <p:spPr>
          <a:xfrm>
            <a:off x="1303395" y="3361253"/>
            <a:ext cx="47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PVC</a:t>
            </a:r>
            <a:endParaRPr kumimoji="1" lang="ja-JP" altLang="en-US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F36FCF7-E2D7-4083-94B5-1C3C299DCAB9}"/>
              </a:ext>
            </a:extLst>
          </p:cNvPr>
          <p:cNvSpPr txBox="1"/>
          <p:nvPr/>
        </p:nvSpPr>
        <p:spPr>
          <a:xfrm flipH="1">
            <a:off x="1548931" y="3069685"/>
            <a:ext cx="3232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05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EBF74B4-740D-4749-A0B7-6F91AD97AC6D}"/>
              </a:ext>
            </a:extLst>
          </p:cNvPr>
          <p:cNvSpPr txBox="1"/>
          <p:nvPr/>
        </p:nvSpPr>
        <p:spPr>
          <a:xfrm flipH="1">
            <a:off x="1852474" y="3498008"/>
            <a:ext cx="3167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05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1AAE58-6E0E-4D0E-9B42-2A879C9210A7}"/>
              </a:ext>
            </a:extLst>
          </p:cNvPr>
          <p:cNvSpPr txBox="1"/>
          <p:nvPr/>
        </p:nvSpPr>
        <p:spPr>
          <a:xfrm>
            <a:off x="2151408" y="3816869"/>
            <a:ext cx="3765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05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52DAFF6-6333-4175-B87D-9AB98A366F3A}"/>
              </a:ext>
            </a:extLst>
          </p:cNvPr>
          <p:cNvSpPr txBox="1"/>
          <p:nvPr/>
        </p:nvSpPr>
        <p:spPr>
          <a:xfrm>
            <a:off x="2202247" y="2173833"/>
            <a:ext cx="5324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10phr</a:t>
            </a:r>
            <a:endParaRPr kumimoji="1" lang="ja-JP" altLang="en-US" sz="105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7995DE77-042F-476C-8C24-8A90217A27EC}"/>
              </a:ext>
            </a:extLst>
          </p:cNvPr>
          <p:cNvCxnSpPr/>
          <p:nvPr/>
        </p:nvCxnSpPr>
        <p:spPr>
          <a:xfrm flipH="1">
            <a:off x="2250020" y="2377444"/>
            <a:ext cx="179294" cy="27054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6">
            <a:extLst>
              <a:ext uri="{FF2B5EF4-FFF2-40B4-BE49-F238E27FC236}">
                <a16:creationId xmlns:a16="http://schemas.microsoft.com/office/drawing/2014/main" id="{3B65E52B-5B91-43D9-AE34-CFB48AA4E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3395" y="3867615"/>
            <a:ext cx="743624" cy="58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933FEF-ECEF-4CE9-AD8A-998738FF50C9}"/>
              </a:ext>
            </a:extLst>
          </p:cNvPr>
          <p:cNvSpPr txBox="1"/>
          <p:nvPr/>
        </p:nvSpPr>
        <p:spPr>
          <a:xfrm>
            <a:off x="6593108" y="3108163"/>
            <a:ext cx="643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Void</a:t>
            </a:r>
            <a:endParaRPr kumimoji="1" lang="ja-JP" altLang="en-U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F41E6707-D824-4BDD-BBE1-AA044C384A6E}"/>
              </a:ext>
            </a:extLst>
          </p:cNvPr>
          <p:cNvCxnSpPr>
            <a:cxnSpLocks/>
          </p:cNvCxnSpPr>
          <p:nvPr/>
        </p:nvCxnSpPr>
        <p:spPr>
          <a:xfrm flipH="1" flipV="1">
            <a:off x="6384619" y="2996923"/>
            <a:ext cx="258097" cy="176981"/>
          </a:xfrm>
          <a:prstGeom prst="straightConnector1">
            <a:avLst/>
          </a:prstGeom>
          <a:ln w="12700">
            <a:solidFill>
              <a:srgbClr val="FF0000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77139CD-2FEC-457F-9031-1891ED24794B}"/>
              </a:ext>
            </a:extLst>
          </p:cNvPr>
          <p:cNvSpPr txBox="1"/>
          <p:nvPr/>
        </p:nvSpPr>
        <p:spPr>
          <a:xfrm>
            <a:off x="2687952" y="2932761"/>
            <a:ext cx="1218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Plastic zone</a:t>
            </a:r>
            <a:endParaRPr kumimoji="1" lang="ja-JP" altLang="en-US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E6DDE5EC-6C6D-4817-8A19-FDD96043D16C}"/>
              </a:ext>
            </a:extLst>
          </p:cNvPr>
          <p:cNvCxnSpPr/>
          <p:nvPr/>
        </p:nvCxnSpPr>
        <p:spPr>
          <a:xfrm>
            <a:off x="3042849" y="3173904"/>
            <a:ext cx="250723" cy="353962"/>
          </a:xfrm>
          <a:prstGeom prst="straightConnector1">
            <a:avLst/>
          </a:prstGeom>
          <a:ln w="15875">
            <a:solidFill>
              <a:srgbClr val="00206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6A1BD64-F0A6-4B4A-9BE6-FB09CA5BC3FB}"/>
              </a:ext>
            </a:extLst>
          </p:cNvPr>
          <p:cNvCxnSpPr>
            <a:cxnSpLocks/>
          </p:cNvCxnSpPr>
          <p:nvPr/>
        </p:nvCxnSpPr>
        <p:spPr>
          <a:xfrm flipV="1">
            <a:off x="3063266" y="2554421"/>
            <a:ext cx="355700" cy="442502"/>
          </a:xfrm>
          <a:prstGeom prst="straightConnector1">
            <a:avLst/>
          </a:prstGeom>
          <a:ln w="15875">
            <a:solidFill>
              <a:srgbClr val="00206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943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17</Words>
  <Application>Microsoft Office PowerPoint</Application>
  <PresentationFormat>画面に合わせる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優 石川</dc:creator>
  <cp:lastModifiedBy>優 石川</cp:lastModifiedBy>
  <cp:revision>10</cp:revision>
  <dcterms:created xsi:type="dcterms:W3CDTF">2020-10-27T09:33:16Z</dcterms:created>
  <dcterms:modified xsi:type="dcterms:W3CDTF">2020-11-03T05:52:35Z</dcterms:modified>
</cp:coreProperties>
</file>